
<file path=[Content_Types].xml><?xml version="1.0" encoding="utf-8"?>
<Types xmlns="http://schemas.openxmlformats.org/package/2006/content-types">
  <Default Extension="1"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677" r:id="rId2"/>
    <p:sldId id="257" r:id="rId3"/>
    <p:sldId id="258" r:id="rId4"/>
    <p:sldId id="259" r:id="rId5"/>
    <p:sldId id="260" r:id="rId6"/>
    <p:sldId id="261" r:id="rId7"/>
    <p:sldId id="262" r:id="rId8"/>
    <p:sldId id="263" r:id="rId9"/>
    <p:sldId id="264" r:id="rId10"/>
    <p:sldId id="265" r:id="rId11"/>
    <p:sldId id="266" r:id="rId12"/>
    <p:sldId id="267" r:id="rId13"/>
    <p:sldId id="268" r:id="rId14"/>
    <p:sldId id="680" r:id="rId15"/>
    <p:sldId id="681" r:id="rId16"/>
    <p:sldId id="269" r:id="rId17"/>
    <p:sldId id="270" r:id="rId1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0B981"/>
    <a:srgbClr val="44546A"/>
    <a:srgbClr val="8B5CF6"/>
    <a:srgbClr val="06B6D4"/>
    <a:srgbClr val="ED7D31"/>
    <a:srgbClr val="4472C4"/>
    <a:srgbClr val="70AD47"/>
    <a:srgbClr val="00B0F0"/>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FEA9B-1912-476F-8935-482290BA916E}" v="10" dt="2025-10-31T22:28:37.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p:scale>
          <a:sx n="150" d="100"/>
          <a:sy n="150" d="100"/>
        </p:scale>
        <p:origin x="8412"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4.xml.rels><?xml version="1.0" encoding="UTF-8" standalone="yes"?>
<Relationships xmlns="http://schemas.openxmlformats.org/package/2006/relationships"><Relationship Id="rId1" Type="http://schemas.openxmlformats.org/officeDocument/2006/relationships/image" Target="../media/image5.jpeg"/></Relationships>
</file>

<file path=ppt/diagrams/_rels/data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D9EBE6-B040-462B-8EEC-4A5FF405C92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DE6B8E1-285F-49EA-8466-6105EE01E5A0}">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UI / CLI</a:t>
          </a:r>
          <a:endParaRPr lang="en-US" dirty="0"/>
        </a:p>
      </dgm:t>
    </dgm:pt>
    <dgm:pt modelId="{13149B4A-57F4-41DE-A4C4-29E58E7FF8B0}" type="parTrans" cxnId="{373504AF-E102-49BF-A8F8-BA3AFAF0D757}">
      <dgm:prSet/>
      <dgm:spPr/>
      <dgm:t>
        <a:bodyPr/>
        <a:lstStyle/>
        <a:p>
          <a:endParaRPr lang="en-US"/>
        </a:p>
      </dgm:t>
    </dgm:pt>
    <dgm:pt modelId="{2D987298-4800-487D-BA9C-AD63754A4E42}" type="sibTrans" cxnId="{373504AF-E102-49BF-A8F8-BA3AFAF0D757}">
      <dgm:prSet/>
      <dgm:spPr/>
      <dgm:t>
        <a:bodyPr/>
        <a:lstStyle/>
        <a:p>
          <a:endParaRPr lang="en-US"/>
        </a:p>
      </dgm:t>
    </dgm:pt>
    <dgm:pt modelId="{3FD457AC-EACF-4A95-852C-1C3D692A194B}">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Agentic Workflow</a:t>
          </a:r>
          <a:endParaRPr lang="en-US" dirty="0"/>
        </a:p>
      </dgm:t>
    </dgm:pt>
    <dgm:pt modelId="{A59A0404-2BB0-4B48-9B37-E862534490BB}" type="parTrans" cxnId="{6EA1B5CD-388F-4ADA-8A6C-D65F79B4588B}">
      <dgm:prSet/>
      <dgm:spPr/>
      <dgm:t>
        <a:bodyPr/>
        <a:lstStyle/>
        <a:p>
          <a:endParaRPr lang="en-US"/>
        </a:p>
      </dgm:t>
    </dgm:pt>
    <dgm:pt modelId="{7E30C317-ABAF-4281-81E6-9B4A2505D272}" type="sibTrans" cxnId="{6EA1B5CD-388F-4ADA-8A6C-D65F79B4588B}">
      <dgm:prSet/>
      <dgm:spPr/>
      <dgm:t>
        <a:bodyPr/>
        <a:lstStyle/>
        <a:p>
          <a:endParaRPr lang="en-US"/>
        </a:p>
      </dgm:t>
    </dgm:pt>
    <dgm:pt modelId="{8AF4827D-E2D7-4244-BAB6-3D379237E455}">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Orchestrator</a:t>
          </a:r>
          <a:endParaRPr lang="en-US" dirty="0"/>
        </a:p>
      </dgm:t>
    </dgm:pt>
    <dgm:pt modelId="{B4A4333E-A0C6-41A2-A1C8-D20BCF461FDB}" type="parTrans" cxnId="{F95E7223-C1BF-45C9-A1B7-33C7CDF2D422}">
      <dgm:prSet/>
      <dgm:spPr/>
      <dgm:t>
        <a:bodyPr/>
        <a:lstStyle/>
        <a:p>
          <a:endParaRPr lang="en-US"/>
        </a:p>
      </dgm:t>
    </dgm:pt>
    <dgm:pt modelId="{4F9A2748-D0F6-4EE9-9425-179B9E4FA6D0}" type="sibTrans" cxnId="{F95E7223-C1BF-45C9-A1B7-33C7CDF2D422}">
      <dgm:prSet/>
      <dgm:spPr/>
      <dgm:t>
        <a:bodyPr/>
        <a:lstStyle/>
        <a:p>
          <a:endParaRPr lang="en-US"/>
        </a:p>
      </dgm:t>
    </dgm:pt>
    <dgm:pt modelId="{E0C69638-5207-4532-89AD-3AE693002293}">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Subject Processors</a:t>
          </a:r>
          <a:endParaRPr lang="en-US" dirty="0"/>
        </a:p>
      </dgm:t>
    </dgm:pt>
    <dgm:pt modelId="{85665DDD-AB8A-408C-BC15-B0F0BBCDFE78}" type="parTrans" cxnId="{F79371B7-2EC4-4ACA-89E8-CFFD87F544CA}">
      <dgm:prSet/>
      <dgm:spPr/>
      <dgm:t>
        <a:bodyPr/>
        <a:lstStyle/>
        <a:p>
          <a:endParaRPr lang="en-US"/>
        </a:p>
      </dgm:t>
    </dgm:pt>
    <dgm:pt modelId="{836096D8-DF18-426C-AE91-5F00B720DBC3}" type="sibTrans" cxnId="{F79371B7-2EC4-4ACA-89E8-CFFD87F544CA}">
      <dgm:prSet/>
      <dgm:spPr/>
      <dgm:t>
        <a:bodyPr/>
        <a:lstStyle/>
        <a:p>
          <a:endParaRPr lang="en-US"/>
        </a:p>
      </dgm:t>
    </dgm:pt>
    <dgm:pt modelId="{E37ED201-BB2E-4DB1-BB9A-6862BD819014}">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Graded Outputs</a:t>
          </a:r>
          <a:endParaRPr lang="en-US" dirty="0"/>
        </a:p>
      </dgm:t>
    </dgm:pt>
    <dgm:pt modelId="{CE4EB30E-AA92-404B-AE52-3D423A93B770}" type="parTrans" cxnId="{FFD19410-4433-4965-B7C0-D4050F4904B7}">
      <dgm:prSet/>
      <dgm:spPr/>
      <dgm:t>
        <a:bodyPr/>
        <a:lstStyle/>
        <a:p>
          <a:endParaRPr lang="en-US"/>
        </a:p>
      </dgm:t>
    </dgm:pt>
    <dgm:pt modelId="{90ACAE5F-C44A-48AB-80C3-8B69C557EAD0}" type="sibTrans" cxnId="{FFD19410-4433-4965-B7C0-D4050F4904B7}">
      <dgm:prSet/>
      <dgm:spPr/>
      <dgm:t>
        <a:bodyPr/>
        <a:lstStyle/>
        <a:p>
          <a:endParaRPr lang="en-US"/>
        </a:p>
      </dgm:t>
    </dgm:pt>
    <dgm:pt modelId="{CD6A5C1B-B8D7-464E-8A93-FB3F11DB2AEF}">
      <dgm:prSet phldrT="[Text]"/>
      <dgm:spPr/>
      <dgm:t>
        <a:bodyPr/>
        <a:lstStyle/>
        <a:p>
          <a:pPr>
            <a:buNone/>
          </a:pPr>
          <a:r>
            <a:rPr lang="en-US" dirty="0">
              <a:solidFill>
                <a:srgbClr val="3A4A6A"/>
              </a:solidFill>
              <a:latin typeface="Arial" panose="020B0604020202020204" pitchFamily="34" charset="0"/>
              <a:ea typeface="Arial" pitchFamily="34" charset="-122"/>
              <a:cs typeface="Arial" panose="020B0604020202020204" pitchFamily="34" charset="0"/>
            </a:rPr>
            <a:t>Reports &amp; Analytics</a:t>
          </a:r>
          <a:endParaRPr lang="en-US" dirty="0"/>
        </a:p>
      </dgm:t>
    </dgm:pt>
    <dgm:pt modelId="{A20CCCA5-503A-4DFF-9B6B-C8EDD53EA2B7}" type="parTrans" cxnId="{CCB8075C-E47E-497A-9C40-8A9C3BA66F60}">
      <dgm:prSet/>
      <dgm:spPr/>
      <dgm:t>
        <a:bodyPr/>
        <a:lstStyle/>
        <a:p>
          <a:endParaRPr lang="en-US"/>
        </a:p>
      </dgm:t>
    </dgm:pt>
    <dgm:pt modelId="{7FFB5CD5-71A4-49F1-A31D-6523681EF097}" type="sibTrans" cxnId="{CCB8075C-E47E-497A-9C40-8A9C3BA66F60}">
      <dgm:prSet/>
      <dgm:spPr/>
      <dgm:t>
        <a:bodyPr/>
        <a:lstStyle/>
        <a:p>
          <a:endParaRPr lang="en-US"/>
        </a:p>
      </dgm:t>
    </dgm:pt>
    <dgm:pt modelId="{E5A7CB25-7474-4AE7-9C65-88B4A924E484}" type="pres">
      <dgm:prSet presAssocID="{7CD9EBE6-B040-462B-8EEC-4A5FF405C924}" presName="hierChild1" presStyleCnt="0">
        <dgm:presLayoutVars>
          <dgm:chPref val="1"/>
          <dgm:dir/>
          <dgm:animOne val="branch"/>
          <dgm:animLvl val="lvl"/>
          <dgm:resizeHandles/>
        </dgm:presLayoutVars>
      </dgm:prSet>
      <dgm:spPr/>
    </dgm:pt>
    <dgm:pt modelId="{6CC4BE58-05D6-40CF-8A7E-28DBFBD14261}" type="pres">
      <dgm:prSet presAssocID="{DDE6B8E1-285F-49EA-8466-6105EE01E5A0}" presName="hierRoot1" presStyleCnt="0"/>
      <dgm:spPr/>
    </dgm:pt>
    <dgm:pt modelId="{A38401F4-E390-4B31-A5DA-4D5839A245BC}" type="pres">
      <dgm:prSet presAssocID="{DDE6B8E1-285F-49EA-8466-6105EE01E5A0}" presName="composite" presStyleCnt="0"/>
      <dgm:spPr/>
    </dgm:pt>
    <dgm:pt modelId="{9384120A-2C35-4A37-81ED-779C72FF2ED1}" type="pres">
      <dgm:prSet presAssocID="{DDE6B8E1-285F-49EA-8466-6105EE01E5A0}" presName="background" presStyleLbl="node0" presStyleIdx="0" presStyleCnt="1"/>
      <dgm:spPr>
        <a:solidFill>
          <a:srgbClr val="FFC000"/>
        </a:solidFill>
      </dgm:spPr>
    </dgm:pt>
    <dgm:pt modelId="{398AE35C-84EC-4AC9-A5A7-FFC6A0D5EA7F}" type="pres">
      <dgm:prSet presAssocID="{DDE6B8E1-285F-49EA-8466-6105EE01E5A0}" presName="text" presStyleLbl="fgAcc0" presStyleIdx="0" presStyleCnt="1">
        <dgm:presLayoutVars>
          <dgm:chPref val="3"/>
        </dgm:presLayoutVars>
      </dgm:prSet>
      <dgm:spPr/>
    </dgm:pt>
    <dgm:pt modelId="{B4EECB89-B002-4A2A-BCF3-A859A0427B0B}" type="pres">
      <dgm:prSet presAssocID="{DDE6B8E1-285F-49EA-8466-6105EE01E5A0}" presName="hierChild2" presStyleCnt="0"/>
      <dgm:spPr/>
    </dgm:pt>
    <dgm:pt modelId="{4F20AA09-D9D6-43D3-8FD6-9C62CB5865B2}" type="pres">
      <dgm:prSet presAssocID="{A59A0404-2BB0-4B48-9B37-E862534490BB}" presName="Name10" presStyleLbl="parChTrans1D2" presStyleIdx="0" presStyleCnt="1"/>
      <dgm:spPr/>
    </dgm:pt>
    <dgm:pt modelId="{9BE51B91-0AFB-4E22-BD7E-D5FB4FBA5851}" type="pres">
      <dgm:prSet presAssocID="{3FD457AC-EACF-4A95-852C-1C3D692A194B}" presName="hierRoot2" presStyleCnt="0"/>
      <dgm:spPr/>
    </dgm:pt>
    <dgm:pt modelId="{0EB4C2CF-A103-486A-BE4E-74807251DB6D}" type="pres">
      <dgm:prSet presAssocID="{3FD457AC-EACF-4A95-852C-1C3D692A194B}" presName="composite2" presStyleCnt="0"/>
      <dgm:spPr/>
    </dgm:pt>
    <dgm:pt modelId="{6095A4D7-7FFF-472C-9FDF-A86B8EF80899}" type="pres">
      <dgm:prSet presAssocID="{3FD457AC-EACF-4A95-852C-1C3D692A194B}" presName="background2" presStyleLbl="node2" presStyleIdx="0" presStyleCnt="1"/>
      <dgm:spPr>
        <a:solidFill>
          <a:schemeClr val="accent1">
            <a:lumMod val="75000"/>
          </a:schemeClr>
        </a:solidFill>
      </dgm:spPr>
    </dgm:pt>
    <dgm:pt modelId="{4B86A1F9-887C-4105-8EDA-508DCC1CB862}" type="pres">
      <dgm:prSet presAssocID="{3FD457AC-EACF-4A95-852C-1C3D692A194B}" presName="text2" presStyleLbl="fgAcc2" presStyleIdx="0" presStyleCnt="1">
        <dgm:presLayoutVars>
          <dgm:chPref val="3"/>
        </dgm:presLayoutVars>
      </dgm:prSet>
      <dgm:spPr/>
    </dgm:pt>
    <dgm:pt modelId="{0483AF1B-04C9-4F98-BE47-3256F251115A}" type="pres">
      <dgm:prSet presAssocID="{3FD457AC-EACF-4A95-852C-1C3D692A194B}" presName="hierChild3" presStyleCnt="0"/>
      <dgm:spPr/>
    </dgm:pt>
    <dgm:pt modelId="{B60E3867-A248-42F7-9107-4FD5330A4ED1}" type="pres">
      <dgm:prSet presAssocID="{B4A4333E-A0C6-41A2-A1C8-D20BCF461FDB}" presName="Name17" presStyleLbl="parChTrans1D3" presStyleIdx="0" presStyleCnt="1"/>
      <dgm:spPr/>
    </dgm:pt>
    <dgm:pt modelId="{1304CC54-9475-45FB-9A79-654B518E604E}" type="pres">
      <dgm:prSet presAssocID="{8AF4827D-E2D7-4244-BAB6-3D379237E455}" presName="hierRoot3" presStyleCnt="0"/>
      <dgm:spPr/>
    </dgm:pt>
    <dgm:pt modelId="{9A161064-1C59-4E90-8BD2-04E8B2B3A7D2}" type="pres">
      <dgm:prSet presAssocID="{8AF4827D-E2D7-4244-BAB6-3D379237E455}" presName="composite3" presStyleCnt="0"/>
      <dgm:spPr/>
    </dgm:pt>
    <dgm:pt modelId="{155F1DB4-FD90-4F80-A237-38F799899103}" type="pres">
      <dgm:prSet presAssocID="{8AF4827D-E2D7-4244-BAB6-3D379237E455}" presName="background3" presStyleLbl="node3" presStyleIdx="0" presStyleCnt="1"/>
      <dgm:spPr>
        <a:solidFill>
          <a:srgbClr val="00B0F0"/>
        </a:solidFill>
      </dgm:spPr>
    </dgm:pt>
    <dgm:pt modelId="{0BB89691-B302-4EF8-A44D-76042F257D15}" type="pres">
      <dgm:prSet presAssocID="{8AF4827D-E2D7-4244-BAB6-3D379237E455}" presName="text3" presStyleLbl="fgAcc3" presStyleIdx="0" presStyleCnt="1">
        <dgm:presLayoutVars>
          <dgm:chPref val="3"/>
        </dgm:presLayoutVars>
      </dgm:prSet>
      <dgm:spPr/>
    </dgm:pt>
    <dgm:pt modelId="{1AC8CAE2-48F5-4FD8-BCEF-38E6334DD414}" type="pres">
      <dgm:prSet presAssocID="{8AF4827D-E2D7-4244-BAB6-3D379237E455}" presName="hierChild4" presStyleCnt="0"/>
      <dgm:spPr/>
    </dgm:pt>
    <dgm:pt modelId="{7A962C46-4920-4DCE-914A-819A25DC6D8C}" type="pres">
      <dgm:prSet presAssocID="{85665DDD-AB8A-408C-BC15-B0F0BBCDFE78}" presName="Name23" presStyleLbl="parChTrans1D4" presStyleIdx="0" presStyleCnt="3"/>
      <dgm:spPr/>
    </dgm:pt>
    <dgm:pt modelId="{4B87843E-54D8-4892-BB8B-5413149800AE}" type="pres">
      <dgm:prSet presAssocID="{E0C69638-5207-4532-89AD-3AE693002293}" presName="hierRoot4" presStyleCnt="0"/>
      <dgm:spPr/>
    </dgm:pt>
    <dgm:pt modelId="{0E2293AC-3E1A-4C45-8327-BE1D6E52403A}" type="pres">
      <dgm:prSet presAssocID="{E0C69638-5207-4532-89AD-3AE693002293}" presName="composite4" presStyleCnt="0"/>
      <dgm:spPr/>
    </dgm:pt>
    <dgm:pt modelId="{CD14EB9A-D5AB-49F7-93C2-1B3AEE7BBF9E}" type="pres">
      <dgm:prSet presAssocID="{E0C69638-5207-4532-89AD-3AE693002293}" presName="background4" presStyleLbl="node4" presStyleIdx="0" presStyleCnt="3"/>
      <dgm:spPr>
        <a:solidFill>
          <a:srgbClr val="8B5CF6"/>
        </a:solidFill>
      </dgm:spPr>
    </dgm:pt>
    <dgm:pt modelId="{80ACA66B-C48B-4FD8-B02B-A67396638DEE}" type="pres">
      <dgm:prSet presAssocID="{E0C69638-5207-4532-89AD-3AE693002293}" presName="text4" presStyleLbl="fgAcc4" presStyleIdx="0" presStyleCnt="3">
        <dgm:presLayoutVars>
          <dgm:chPref val="3"/>
        </dgm:presLayoutVars>
      </dgm:prSet>
      <dgm:spPr/>
    </dgm:pt>
    <dgm:pt modelId="{004E5EFD-E2A3-4CCB-8762-A5DC646726BF}" type="pres">
      <dgm:prSet presAssocID="{E0C69638-5207-4532-89AD-3AE693002293}" presName="hierChild5" presStyleCnt="0"/>
      <dgm:spPr/>
    </dgm:pt>
    <dgm:pt modelId="{B3AEA197-C2C0-42D4-B782-B2754F95E3E3}" type="pres">
      <dgm:prSet presAssocID="{CE4EB30E-AA92-404B-AE52-3D423A93B770}" presName="Name23" presStyleLbl="parChTrans1D4" presStyleIdx="1" presStyleCnt="3"/>
      <dgm:spPr/>
    </dgm:pt>
    <dgm:pt modelId="{213F325C-CCCF-4A5B-9383-7DE58A1E6887}" type="pres">
      <dgm:prSet presAssocID="{E37ED201-BB2E-4DB1-BB9A-6862BD819014}" presName="hierRoot4" presStyleCnt="0"/>
      <dgm:spPr/>
    </dgm:pt>
    <dgm:pt modelId="{31A634B1-7860-441E-91B7-748D7552374F}" type="pres">
      <dgm:prSet presAssocID="{E37ED201-BB2E-4DB1-BB9A-6862BD819014}" presName="composite4" presStyleCnt="0"/>
      <dgm:spPr/>
    </dgm:pt>
    <dgm:pt modelId="{38F3FB9F-A67E-4578-95DF-63F5FD6497D3}" type="pres">
      <dgm:prSet presAssocID="{E37ED201-BB2E-4DB1-BB9A-6862BD819014}" presName="background4" presStyleLbl="node4" presStyleIdx="1" presStyleCnt="3"/>
      <dgm:spPr>
        <a:solidFill>
          <a:srgbClr val="70AD47"/>
        </a:solidFill>
      </dgm:spPr>
    </dgm:pt>
    <dgm:pt modelId="{0FD254C7-13FB-4419-B300-F3E97F145150}" type="pres">
      <dgm:prSet presAssocID="{E37ED201-BB2E-4DB1-BB9A-6862BD819014}" presName="text4" presStyleLbl="fgAcc4" presStyleIdx="1" presStyleCnt="3">
        <dgm:presLayoutVars>
          <dgm:chPref val="3"/>
        </dgm:presLayoutVars>
      </dgm:prSet>
      <dgm:spPr/>
    </dgm:pt>
    <dgm:pt modelId="{87734F97-A3D7-4440-BE91-212DBE7C4177}" type="pres">
      <dgm:prSet presAssocID="{E37ED201-BB2E-4DB1-BB9A-6862BD819014}" presName="hierChild5" presStyleCnt="0"/>
      <dgm:spPr/>
    </dgm:pt>
    <dgm:pt modelId="{4596FB7D-3EA1-4F81-85EA-CD052F1EA3C3}" type="pres">
      <dgm:prSet presAssocID="{A20CCCA5-503A-4DFF-9B6B-C8EDD53EA2B7}" presName="Name23" presStyleLbl="parChTrans1D4" presStyleIdx="2" presStyleCnt="3"/>
      <dgm:spPr/>
    </dgm:pt>
    <dgm:pt modelId="{F79D57D1-3A0A-4E58-9F82-7937CC8F99D2}" type="pres">
      <dgm:prSet presAssocID="{CD6A5C1B-B8D7-464E-8A93-FB3F11DB2AEF}" presName="hierRoot4" presStyleCnt="0"/>
      <dgm:spPr/>
    </dgm:pt>
    <dgm:pt modelId="{BC874306-93EC-4B4E-A7C8-765B6D0E383A}" type="pres">
      <dgm:prSet presAssocID="{CD6A5C1B-B8D7-464E-8A93-FB3F11DB2AEF}" presName="composite4" presStyleCnt="0"/>
      <dgm:spPr/>
    </dgm:pt>
    <dgm:pt modelId="{2DA37664-50AF-4EE7-A95F-AA52A3D8C51C}" type="pres">
      <dgm:prSet presAssocID="{CD6A5C1B-B8D7-464E-8A93-FB3F11DB2AEF}" presName="background4" presStyleLbl="node4" presStyleIdx="2" presStyleCnt="3"/>
      <dgm:spPr/>
    </dgm:pt>
    <dgm:pt modelId="{A746D383-C5D3-4326-8372-324B446F26BD}" type="pres">
      <dgm:prSet presAssocID="{CD6A5C1B-B8D7-464E-8A93-FB3F11DB2AEF}" presName="text4" presStyleLbl="fgAcc4" presStyleIdx="2" presStyleCnt="3">
        <dgm:presLayoutVars>
          <dgm:chPref val="3"/>
        </dgm:presLayoutVars>
      </dgm:prSet>
      <dgm:spPr/>
    </dgm:pt>
    <dgm:pt modelId="{411870BA-8BC0-44EA-BDE1-A6412E11E58E}" type="pres">
      <dgm:prSet presAssocID="{CD6A5C1B-B8D7-464E-8A93-FB3F11DB2AEF}" presName="hierChild5" presStyleCnt="0"/>
      <dgm:spPr/>
    </dgm:pt>
  </dgm:ptLst>
  <dgm:cxnLst>
    <dgm:cxn modelId="{FFD19410-4433-4965-B7C0-D4050F4904B7}" srcId="{E0C69638-5207-4532-89AD-3AE693002293}" destId="{E37ED201-BB2E-4DB1-BB9A-6862BD819014}" srcOrd="0" destOrd="0" parTransId="{CE4EB30E-AA92-404B-AE52-3D423A93B770}" sibTransId="{90ACAE5F-C44A-48AB-80C3-8B69C557EAD0}"/>
    <dgm:cxn modelId="{99ECC410-A2BF-4A41-B18A-81B933E94F20}" type="presOf" srcId="{B4A4333E-A0C6-41A2-A1C8-D20BCF461FDB}" destId="{B60E3867-A248-42F7-9107-4FD5330A4ED1}" srcOrd="0" destOrd="0" presId="urn:microsoft.com/office/officeart/2005/8/layout/hierarchy1"/>
    <dgm:cxn modelId="{69D52019-56CF-4766-9E23-2F892E662DAF}" type="presOf" srcId="{CD6A5C1B-B8D7-464E-8A93-FB3F11DB2AEF}" destId="{A746D383-C5D3-4326-8372-324B446F26BD}" srcOrd="0" destOrd="0" presId="urn:microsoft.com/office/officeart/2005/8/layout/hierarchy1"/>
    <dgm:cxn modelId="{F95E7223-C1BF-45C9-A1B7-33C7CDF2D422}" srcId="{3FD457AC-EACF-4A95-852C-1C3D692A194B}" destId="{8AF4827D-E2D7-4244-BAB6-3D379237E455}" srcOrd="0" destOrd="0" parTransId="{B4A4333E-A0C6-41A2-A1C8-D20BCF461FDB}" sibTransId="{4F9A2748-D0F6-4EE9-9425-179B9E4FA6D0}"/>
    <dgm:cxn modelId="{CCB8075C-E47E-497A-9C40-8A9C3BA66F60}" srcId="{E0C69638-5207-4532-89AD-3AE693002293}" destId="{CD6A5C1B-B8D7-464E-8A93-FB3F11DB2AEF}" srcOrd="1" destOrd="0" parTransId="{A20CCCA5-503A-4DFF-9B6B-C8EDD53EA2B7}" sibTransId="{7FFB5CD5-71A4-49F1-A31D-6523681EF097}"/>
    <dgm:cxn modelId="{6B80D94C-DA08-4AF3-98D2-8E45755BC108}" type="presOf" srcId="{8AF4827D-E2D7-4244-BAB6-3D379237E455}" destId="{0BB89691-B302-4EF8-A44D-76042F257D15}" srcOrd="0" destOrd="0" presId="urn:microsoft.com/office/officeart/2005/8/layout/hierarchy1"/>
    <dgm:cxn modelId="{F260E959-B48D-4BE8-9379-9D9A3A33E7EA}" type="presOf" srcId="{A20CCCA5-503A-4DFF-9B6B-C8EDD53EA2B7}" destId="{4596FB7D-3EA1-4F81-85EA-CD052F1EA3C3}" srcOrd="0" destOrd="0" presId="urn:microsoft.com/office/officeart/2005/8/layout/hierarchy1"/>
    <dgm:cxn modelId="{C0EC4680-92D1-4737-8C82-7B805EABD9C3}" type="presOf" srcId="{A59A0404-2BB0-4B48-9B37-E862534490BB}" destId="{4F20AA09-D9D6-43D3-8FD6-9C62CB5865B2}" srcOrd="0" destOrd="0" presId="urn:microsoft.com/office/officeart/2005/8/layout/hierarchy1"/>
    <dgm:cxn modelId="{66FD6F96-4830-4DC7-8697-D442AC77B117}" type="presOf" srcId="{7CD9EBE6-B040-462B-8EEC-4A5FF405C924}" destId="{E5A7CB25-7474-4AE7-9C65-88B4A924E484}" srcOrd="0" destOrd="0" presId="urn:microsoft.com/office/officeart/2005/8/layout/hierarchy1"/>
    <dgm:cxn modelId="{102F8697-BDA4-4F7A-ADC1-A2AE38600552}" type="presOf" srcId="{E37ED201-BB2E-4DB1-BB9A-6862BD819014}" destId="{0FD254C7-13FB-4419-B300-F3E97F145150}" srcOrd="0" destOrd="0" presId="urn:microsoft.com/office/officeart/2005/8/layout/hierarchy1"/>
    <dgm:cxn modelId="{9E607B9B-4C24-4384-A230-F5B999644CA7}" type="presOf" srcId="{E0C69638-5207-4532-89AD-3AE693002293}" destId="{80ACA66B-C48B-4FD8-B02B-A67396638DEE}" srcOrd="0" destOrd="0" presId="urn:microsoft.com/office/officeart/2005/8/layout/hierarchy1"/>
    <dgm:cxn modelId="{2CC6A3A5-B5AC-4F7D-9B42-A5D29B47FF0B}" type="presOf" srcId="{85665DDD-AB8A-408C-BC15-B0F0BBCDFE78}" destId="{7A962C46-4920-4DCE-914A-819A25DC6D8C}" srcOrd="0" destOrd="0" presId="urn:microsoft.com/office/officeart/2005/8/layout/hierarchy1"/>
    <dgm:cxn modelId="{373504AF-E102-49BF-A8F8-BA3AFAF0D757}" srcId="{7CD9EBE6-B040-462B-8EEC-4A5FF405C924}" destId="{DDE6B8E1-285F-49EA-8466-6105EE01E5A0}" srcOrd="0" destOrd="0" parTransId="{13149B4A-57F4-41DE-A4C4-29E58E7FF8B0}" sibTransId="{2D987298-4800-487D-BA9C-AD63754A4E42}"/>
    <dgm:cxn modelId="{F79371B7-2EC4-4ACA-89E8-CFFD87F544CA}" srcId="{8AF4827D-E2D7-4244-BAB6-3D379237E455}" destId="{E0C69638-5207-4532-89AD-3AE693002293}" srcOrd="0" destOrd="0" parTransId="{85665DDD-AB8A-408C-BC15-B0F0BBCDFE78}" sibTransId="{836096D8-DF18-426C-AE91-5F00B720DBC3}"/>
    <dgm:cxn modelId="{B72C34C5-EB73-4910-BBA8-FA39BC7BC6A6}" type="presOf" srcId="{DDE6B8E1-285F-49EA-8466-6105EE01E5A0}" destId="{398AE35C-84EC-4AC9-A5A7-FFC6A0D5EA7F}" srcOrd="0" destOrd="0" presId="urn:microsoft.com/office/officeart/2005/8/layout/hierarchy1"/>
    <dgm:cxn modelId="{6EA1B5CD-388F-4ADA-8A6C-D65F79B4588B}" srcId="{DDE6B8E1-285F-49EA-8466-6105EE01E5A0}" destId="{3FD457AC-EACF-4A95-852C-1C3D692A194B}" srcOrd="0" destOrd="0" parTransId="{A59A0404-2BB0-4B48-9B37-E862534490BB}" sibTransId="{7E30C317-ABAF-4281-81E6-9B4A2505D272}"/>
    <dgm:cxn modelId="{C1D35AD4-5038-4C59-8B15-EDBAA30991D7}" type="presOf" srcId="{CE4EB30E-AA92-404B-AE52-3D423A93B770}" destId="{B3AEA197-C2C0-42D4-B782-B2754F95E3E3}" srcOrd="0" destOrd="0" presId="urn:microsoft.com/office/officeart/2005/8/layout/hierarchy1"/>
    <dgm:cxn modelId="{3ACEE7EF-4169-469B-A52D-A59986F55FEC}" type="presOf" srcId="{3FD457AC-EACF-4A95-852C-1C3D692A194B}" destId="{4B86A1F9-887C-4105-8EDA-508DCC1CB862}" srcOrd="0" destOrd="0" presId="urn:microsoft.com/office/officeart/2005/8/layout/hierarchy1"/>
    <dgm:cxn modelId="{F6C5AEBB-18FD-4708-A856-A055E51AEC33}" type="presParOf" srcId="{E5A7CB25-7474-4AE7-9C65-88B4A924E484}" destId="{6CC4BE58-05D6-40CF-8A7E-28DBFBD14261}" srcOrd="0" destOrd="0" presId="urn:microsoft.com/office/officeart/2005/8/layout/hierarchy1"/>
    <dgm:cxn modelId="{1FFDE8CF-373E-4E13-94FE-022CD13DD2D8}" type="presParOf" srcId="{6CC4BE58-05D6-40CF-8A7E-28DBFBD14261}" destId="{A38401F4-E390-4B31-A5DA-4D5839A245BC}" srcOrd="0" destOrd="0" presId="urn:microsoft.com/office/officeart/2005/8/layout/hierarchy1"/>
    <dgm:cxn modelId="{DE45D76B-75DB-472E-B91F-1C95C7445FFF}" type="presParOf" srcId="{A38401F4-E390-4B31-A5DA-4D5839A245BC}" destId="{9384120A-2C35-4A37-81ED-779C72FF2ED1}" srcOrd="0" destOrd="0" presId="urn:microsoft.com/office/officeart/2005/8/layout/hierarchy1"/>
    <dgm:cxn modelId="{6725428F-CDCF-4243-8909-57EBA8440C85}" type="presParOf" srcId="{A38401F4-E390-4B31-A5DA-4D5839A245BC}" destId="{398AE35C-84EC-4AC9-A5A7-FFC6A0D5EA7F}" srcOrd="1" destOrd="0" presId="urn:microsoft.com/office/officeart/2005/8/layout/hierarchy1"/>
    <dgm:cxn modelId="{D0500EF1-D7E4-42CF-9026-76B430D27D90}" type="presParOf" srcId="{6CC4BE58-05D6-40CF-8A7E-28DBFBD14261}" destId="{B4EECB89-B002-4A2A-BCF3-A859A0427B0B}" srcOrd="1" destOrd="0" presId="urn:microsoft.com/office/officeart/2005/8/layout/hierarchy1"/>
    <dgm:cxn modelId="{3E28BEE9-7071-41B3-BD8F-925FF664254C}" type="presParOf" srcId="{B4EECB89-B002-4A2A-BCF3-A859A0427B0B}" destId="{4F20AA09-D9D6-43D3-8FD6-9C62CB5865B2}" srcOrd="0" destOrd="0" presId="urn:microsoft.com/office/officeart/2005/8/layout/hierarchy1"/>
    <dgm:cxn modelId="{1C74FC8A-74AF-4C05-B29B-FB0517E284F1}" type="presParOf" srcId="{B4EECB89-B002-4A2A-BCF3-A859A0427B0B}" destId="{9BE51B91-0AFB-4E22-BD7E-D5FB4FBA5851}" srcOrd="1" destOrd="0" presId="urn:microsoft.com/office/officeart/2005/8/layout/hierarchy1"/>
    <dgm:cxn modelId="{D77D628D-E788-410A-9A61-5568CB9405C9}" type="presParOf" srcId="{9BE51B91-0AFB-4E22-BD7E-D5FB4FBA5851}" destId="{0EB4C2CF-A103-486A-BE4E-74807251DB6D}" srcOrd="0" destOrd="0" presId="urn:microsoft.com/office/officeart/2005/8/layout/hierarchy1"/>
    <dgm:cxn modelId="{C777806D-D5A0-4907-A1E6-0853CA1CDB90}" type="presParOf" srcId="{0EB4C2CF-A103-486A-BE4E-74807251DB6D}" destId="{6095A4D7-7FFF-472C-9FDF-A86B8EF80899}" srcOrd="0" destOrd="0" presId="urn:microsoft.com/office/officeart/2005/8/layout/hierarchy1"/>
    <dgm:cxn modelId="{CD1ABB74-752B-415E-B2DB-C0E6084B2145}" type="presParOf" srcId="{0EB4C2CF-A103-486A-BE4E-74807251DB6D}" destId="{4B86A1F9-887C-4105-8EDA-508DCC1CB862}" srcOrd="1" destOrd="0" presId="urn:microsoft.com/office/officeart/2005/8/layout/hierarchy1"/>
    <dgm:cxn modelId="{578CAA2F-F81D-418C-81ED-AD3A7B3E1893}" type="presParOf" srcId="{9BE51B91-0AFB-4E22-BD7E-D5FB4FBA5851}" destId="{0483AF1B-04C9-4F98-BE47-3256F251115A}" srcOrd="1" destOrd="0" presId="urn:microsoft.com/office/officeart/2005/8/layout/hierarchy1"/>
    <dgm:cxn modelId="{BFBF68BA-7152-4ED6-B16D-B0DD9672DCF9}" type="presParOf" srcId="{0483AF1B-04C9-4F98-BE47-3256F251115A}" destId="{B60E3867-A248-42F7-9107-4FD5330A4ED1}" srcOrd="0" destOrd="0" presId="urn:microsoft.com/office/officeart/2005/8/layout/hierarchy1"/>
    <dgm:cxn modelId="{BA535BA2-572F-47B4-87DB-7E3E205BD17A}" type="presParOf" srcId="{0483AF1B-04C9-4F98-BE47-3256F251115A}" destId="{1304CC54-9475-45FB-9A79-654B518E604E}" srcOrd="1" destOrd="0" presId="urn:microsoft.com/office/officeart/2005/8/layout/hierarchy1"/>
    <dgm:cxn modelId="{F822DB19-3B68-479D-914E-2526375D24C2}" type="presParOf" srcId="{1304CC54-9475-45FB-9A79-654B518E604E}" destId="{9A161064-1C59-4E90-8BD2-04E8B2B3A7D2}" srcOrd="0" destOrd="0" presId="urn:microsoft.com/office/officeart/2005/8/layout/hierarchy1"/>
    <dgm:cxn modelId="{DC8A9E50-B1EF-4CA6-A2ED-233AD4B1EA19}" type="presParOf" srcId="{9A161064-1C59-4E90-8BD2-04E8B2B3A7D2}" destId="{155F1DB4-FD90-4F80-A237-38F799899103}" srcOrd="0" destOrd="0" presId="urn:microsoft.com/office/officeart/2005/8/layout/hierarchy1"/>
    <dgm:cxn modelId="{71FA5195-1A59-4D30-BEBF-53FC697A4492}" type="presParOf" srcId="{9A161064-1C59-4E90-8BD2-04E8B2B3A7D2}" destId="{0BB89691-B302-4EF8-A44D-76042F257D15}" srcOrd="1" destOrd="0" presId="urn:microsoft.com/office/officeart/2005/8/layout/hierarchy1"/>
    <dgm:cxn modelId="{0E833DB1-72C1-4C25-9CE1-5299E3830DCC}" type="presParOf" srcId="{1304CC54-9475-45FB-9A79-654B518E604E}" destId="{1AC8CAE2-48F5-4FD8-BCEF-38E6334DD414}" srcOrd="1" destOrd="0" presId="urn:microsoft.com/office/officeart/2005/8/layout/hierarchy1"/>
    <dgm:cxn modelId="{48DF0743-1ED7-4E25-9E1E-A77EC8A57EDE}" type="presParOf" srcId="{1AC8CAE2-48F5-4FD8-BCEF-38E6334DD414}" destId="{7A962C46-4920-4DCE-914A-819A25DC6D8C}" srcOrd="0" destOrd="0" presId="urn:microsoft.com/office/officeart/2005/8/layout/hierarchy1"/>
    <dgm:cxn modelId="{14942DB0-44B8-4D11-8813-91E210D51959}" type="presParOf" srcId="{1AC8CAE2-48F5-4FD8-BCEF-38E6334DD414}" destId="{4B87843E-54D8-4892-BB8B-5413149800AE}" srcOrd="1" destOrd="0" presId="urn:microsoft.com/office/officeart/2005/8/layout/hierarchy1"/>
    <dgm:cxn modelId="{B2A9F3D0-BEB6-4C2D-9A41-1CCE3C16E505}" type="presParOf" srcId="{4B87843E-54D8-4892-BB8B-5413149800AE}" destId="{0E2293AC-3E1A-4C45-8327-BE1D6E52403A}" srcOrd="0" destOrd="0" presId="urn:microsoft.com/office/officeart/2005/8/layout/hierarchy1"/>
    <dgm:cxn modelId="{7C086B43-9E7F-494D-AE0E-13A3F5EE18E7}" type="presParOf" srcId="{0E2293AC-3E1A-4C45-8327-BE1D6E52403A}" destId="{CD14EB9A-D5AB-49F7-93C2-1B3AEE7BBF9E}" srcOrd="0" destOrd="0" presId="urn:microsoft.com/office/officeart/2005/8/layout/hierarchy1"/>
    <dgm:cxn modelId="{046D485A-15C5-4B86-BB61-404456BC0965}" type="presParOf" srcId="{0E2293AC-3E1A-4C45-8327-BE1D6E52403A}" destId="{80ACA66B-C48B-4FD8-B02B-A67396638DEE}" srcOrd="1" destOrd="0" presId="urn:microsoft.com/office/officeart/2005/8/layout/hierarchy1"/>
    <dgm:cxn modelId="{A836908E-5096-4942-BBCC-B1C1BDE9D2D0}" type="presParOf" srcId="{4B87843E-54D8-4892-BB8B-5413149800AE}" destId="{004E5EFD-E2A3-4CCB-8762-A5DC646726BF}" srcOrd="1" destOrd="0" presId="urn:microsoft.com/office/officeart/2005/8/layout/hierarchy1"/>
    <dgm:cxn modelId="{4928C8D1-3F9A-4DD8-B9A0-29BC55871BAC}" type="presParOf" srcId="{004E5EFD-E2A3-4CCB-8762-A5DC646726BF}" destId="{B3AEA197-C2C0-42D4-B782-B2754F95E3E3}" srcOrd="0" destOrd="0" presId="urn:microsoft.com/office/officeart/2005/8/layout/hierarchy1"/>
    <dgm:cxn modelId="{04E944E8-9D32-43FE-B4E6-EB19A480EDFE}" type="presParOf" srcId="{004E5EFD-E2A3-4CCB-8762-A5DC646726BF}" destId="{213F325C-CCCF-4A5B-9383-7DE58A1E6887}" srcOrd="1" destOrd="0" presId="urn:microsoft.com/office/officeart/2005/8/layout/hierarchy1"/>
    <dgm:cxn modelId="{DDC84BAA-6D90-47B5-A6ED-66F13AD93A6C}" type="presParOf" srcId="{213F325C-CCCF-4A5B-9383-7DE58A1E6887}" destId="{31A634B1-7860-441E-91B7-748D7552374F}" srcOrd="0" destOrd="0" presId="urn:microsoft.com/office/officeart/2005/8/layout/hierarchy1"/>
    <dgm:cxn modelId="{588CDA01-FA66-4EA9-AB74-235F8D50AC0D}" type="presParOf" srcId="{31A634B1-7860-441E-91B7-748D7552374F}" destId="{38F3FB9F-A67E-4578-95DF-63F5FD6497D3}" srcOrd="0" destOrd="0" presId="urn:microsoft.com/office/officeart/2005/8/layout/hierarchy1"/>
    <dgm:cxn modelId="{9E8820D7-DB9E-4B2D-9499-B7D728F8CAAF}" type="presParOf" srcId="{31A634B1-7860-441E-91B7-748D7552374F}" destId="{0FD254C7-13FB-4419-B300-F3E97F145150}" srcOrd="1" destOrd="0" presId="urn:microsoft.com/office/officeart/2005/8/layout/hierarchy1"/>
    <dgm:cxn modelId="{DE4CAAB7-C57C-42AA-A857-E1EC91E10746}" type="presParOf" srcId="{213F325C-CCCF-4A5B-9383-7DE58A1E6887}" destId="{87734F97-A3D7-4440-BE91-212DBE7C4177}" srcOrd="1" destOrd="0" presId="urn:microsoft.com/office/officeart/2005/8/layout/hierarchy1"/>
    <dgm:cxn modelId="{F3D6931C-35B0-4A79-81A8-1C0B37C984AB}" type="presParOf" srcId="{004E5EFD-E2A3-4CCB-8762-A5DC646726BF}" destId="{4596FB7D-3EA1-4F81-85EA-CD052F1EA3C3}" srcOrd="2" destOrd="0" presId="urn:microsoft.com/office/officeart/2005/8/layout/hierarchy1"/>
    <dgm:cxn modelId="{FDF940C6-BE05-44F1-A13F-F04F31DCA0A1}" type="presParOf" srcId="{004E5EFD-E2A3-4CCB-8762-A5DC646726BF}" destId="{F79D57D1-3A0A-4E58-9F82-7937CC8F99D2}" srcOrd="3" destOrd="0" presId="urn:microsoft.com/office/officeart/2005/8/layout/hierarchy1"/>
    <dgm:cxn modelId="{795E0E5F-F718-47E3-AEBC-44A6C6B0AAB9}" type="presParOf" srcId="{F79D57D1-3A0A-4E58-9F82-7937CC8F99D2}" destId="{BC874306-93EC-4B4E-A7C8-765B6D0E383A}" srcOrd="0" destOrd="0" presId="urn:microsoft.com/office/officeart/2005/8/layout/hierarchy1"/>
    <dgm:cxn modelId="{F11EC839-1749-4EA6-B3B4-4429E8BE4C75}" type="presParOf" srcId="{BC874306-93EC-4B4E-A7C8-765B6D0E383A}" destId="{2DA37664-50AF-4EE7-A95F-AA52A3D8C51C}" srcOrd="0" destOrd="0" presId="urn:microsoft.com/office/officeart/2005/8/layout/hierarchy1"/>
    <dgm:cxn modelId="{347DAB3C-7E1B-41B9-87B4-83D73083FC59}" type="presParOf" srcId="{BC874306-93EC-4B4E-A7C8-765B6D0E383A}" destId="{A746D383-C5D3-4326-8372-324B446F26BD}" srcOrd="1" destOrd="0" presId="urn:microsoft.com/office/officeart/2005/8/layout/hierarchy1"/>
    <dgm:cxn modelId="{751E87FF-50B7-4B1E-8BA0-8A3C26861021}" type="presParOf" srcId="{F79D57D1-3A0A-4E58-9F82-7937CC8F99D2}" destId="{411870BA-8BC0-44EA-BDE1-A6412E11E5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8F2F3D-E6DD-448B-AC21-FCC27A509E7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CD3DB1C-7F91-4842-B5A7-561A8A9438E4}">
      <dgm:prSet phldrT="[Text]"/>
      <dgm:spPr/>
      <dgm:t>
        <a:bodyPr/>
        <a:lstStyle/>
        <a:p>
          <a:r>
            <a:rPr lang="en-US" dirty="0">
              <a:solidFill>
                <a:schemeClr val="tx1"/>
              </a:solidFill>
            </a:rPr>
            <a:t>Initialize</a:t>
          </a:r>
        </a:p>
      </dgm:t>
    </dgm:pt>
    <dgm:pt modelId="{BE143BE9-30C3-455A-8FE1-4E4E774C1EE5}" type="parTrans" cxnId="{3503370D-D1AB-4729-B2CB-4B4F2E84E064}">
      <dgm:prSet/>
      <dgm:spPr/>
      <dgm:t>
        <a:bodyPr/>
        <a:lstStyle/>
        <a:p>
          <a:endParaRPr lang="en-US"/>
        </a:p>
      </dgm:t>
    </dgm:pt>
    <dgm:pt modelId="{43260B2C-0038-44A4-BECA-C5D1129FE08F}" type="sibTrans" cxnId="{3503370D-D1AB-4729-B2CB-4B4F2E84E064}">
      <dgm:prSet/>
      <dgm:spPr/>
      <dgm:t>
        <a:bodyPr/>
        <a:lstStyle/>
        <a:p>
          <a:endParaRPr lang="en-US"/>
        </a:p>
      </dgm:t>
    </dgm:pt>
    <dgm:pt modelId="{26A97553-490B-4823-A034-8CE86DDE5B9B}">
      <dgm:prSet phldrT="[Text]"/>
      <dgm:spPr/>
      <dgm:t>
        <a:bodyPr/>
        <a:lstStyle/>
        <a:p>
          <a:pPr>
            <a:buNone/>
          </a:pPr>
          <a:r>
            <a:rPr lang="en-US" dirty="0">
              <a:solidFill>
                <a:schemeClr val="tx1"/>
              </a:solidFill>
              <a:latin typeface="Arial" pitchFamily="34" charset="0"/>
              <a:ea typeface="Arial" pitchFamily="34" charset="-122"/>
              <a:cs typeface="Arial" pitchFamily="34" charset="-120"/>
            </a:rPr>
            <a:t>Plagiarism</a:t>
          </a:r>
          <a:endParaRPr lang="en-US" dirty="0">
            <a:solidFill>
              <a:schemeClr val="tx1"/>
            </a:solidFill>
          </a:endParaRPr>
        </a:p>
      </dgm:t>
    </dgm:pt>
    <dgm:pt modelId="{BE33F2BF-8109-44C8-ACAE-D2567A2DA1DE}" type="parTrans" cxnId="{CCDA283D-1F84-4A36-B4CC-42A7157B1344}">
      <dgm:prSet/>
      <dgm:spPr/>
      <dgm:t>
        <a:bodyPr/>
        <a:lstStyle/>
        <a:p>
          <a:endParaRPr lang="en-US"/>
        </a:p>
      </dgm:t>
    </dgm:pt>
    <dgm:pt modelId="{A8722650-2130-44DD-BD54-63D155C0C921}" type="sibTrans" cxnId="{CCDA283D-1F84-4A36-B4CC-42A7157B1344}">
      <dgm:prSet/>
      <dgm:spPr/>
      <dgm:t>
        <a:bodyPr/>
        <a:lstStyle/>
        <a:p>
          <a:endParaRPr lang="en-US"/>
        </a:p>
      </dgm:t>
    </dgm:pt>
    <dgm:pt modelId="{DC54C580-1F59-42B3-9357-F0151B9CB8A3}">
      <dgm:prSet phldrT="[Text]"/>
      <dgm:spPr/>
      <dgm:t>
        <a:bodyPr/>
        <a:lstStyle/>
        <a:p>
          <a:pPr>
            <a:buNone/>
          </a:pPr>
          <a:r>
            <a:rPr lang="en-US" dirty="0">
              <a:solidFill>
                <a:schemeClr val="tx1"/>
              </a:solidFill>
              <a:latin typeface="Arial" pitchFamily="34" charset="0"/>
              <a:ea typeface="Arial" pitchFamily="34" charset="-122"/>
              <a:cs typeface="Arial" pitchFamily="34" charset="-120"/>
            </a:rPr>
            <a:t>Relevance</a:t>
          </a:r>
          <a:endParaRPr lang="en-US" dirty="0">
            <a:solidFill>
              <a:schemeClr val="tx1"/>
            </a:solidFill>
          </a:endParaRPr>
        </a:p>
      </dgm:t>
    </dgm:pt>
    <dgm:pt modelId="{98406154-8BCF-43B1-8D3A-905FFFB6F18E}" type="parTrans" cxnId="{EB0FBB30-FB72-46B3-A52E-EB53B7ED18DC}">
      <dgm:prSet/>
      <dgm:spPr/>
      <dgm:t>
        <a:bodyPr/>
        <a:lstStyle/>
        <a:p>
          <a:endParaRPr lang="en-US"/>
        </a:p>
      </dgm:t>
    </dgm:pt>
    <dgm:pt modelId="{B99B15DF-C4C1-41D4-8AD4-8FFC944CF4B3}" type="sibTrans" cxnId="{EB0FBB30-FB72-46B3-A52E-EB53B7ED18DC}">
      <dgm:prSet/>
      <dgm:spPr/>
      <dgm:t>
        <a:bodyPr/>
        <a:lstStyle/>
        <a:p>
          <a:endParaRPr lang="en-US"/>
        </a:p>
      </dgm:t>
    </dgm:pt>
    <dgm:pt modelId="{E4664609-6AE7-4A7B-B7D6-D85679717D7B}">
      <dgm:prSet phldrT="[Text]"/>
      <dgm:spPr/>
      <dgm:t>
        <a:bodyPr/>
        <a:lstStyle/>
        <a:p>
          <a:pPr>
            <a:buNone/>
          </a:pPr>
          <a:r>
            <a:rPr lang="en-US" dirty="0">
              <a:solidFill>
                <a:schemeClr val="tx1"/>
              </a:solidFill>
              <a:latin typeface="Arial" pitchFamily="34" charset="0"/>
              <a:ea typeface="Arial" pitchFamily="34" charset="-122"/>
              <a:cs typeface="Arial" pitchFamily="34" charset="-120"/>
            </a:rPr>
            <a:t>Grading</a:t>
          </a:r>
          <a:endParaRPr lang="en-US" dirty="0">
            <a:solidFill>
              <a:schemeClr val="tx1"/>
            </a:solidFill>
          </a:endParaRPr>
        </a:p>
      </dgm:t>
    </dgm:pt>
    <dgm:pt modelId="{50758DD4-D86E-438B-855C-D02CA112EF28}" type="parTrans" cxnId="{6192AB5C-986E-44B3-B774-4B7EB00782C8}">
      <dgm:prSet/>
      <dgm:spPr/>
      <dgm:t>
        <a:bodyPr/>
        <a:lstStyle/>
        <a:p>
          <a:endParaRPr lang="en-US"/>
        </a:p>
      </dgm:t>
    </dgm:pt>
    <dgm:pt modelId="{76ABA24F-4271-41A0-A18F-BA1A0331D509}" type="sibTrans" cxnId="{6192AB5C-986E-44B3-B774-4B7EB00782C8}">
      <dgm:prSet/>
      <dgm:spPr/>
      <dgm:t>
        <a:bodyPr/>
        <a:lstStyle/>
        <a:p>
          <a:endParaRPr lang="en-US"/>
        </a:p>
      </dgm:t>
    </dgm:pt>
    <dgm:pt modelId="{368B5B38-5B52-436D-A7DB-0390BFF03C90}">
      <dgm:prSet phldrT="[Text]"/>
      <dgm:spPr/>
      <dgm:t>
        <a:bodyPr/>
        <a:lstStyle/>
        <a:p>
          <a:pPr>
            <a:buNone/>
          </a:pPr>
          <a:r>
            <a:rPr lang="en-US" dirty="0">
              <a:solidFill>
                <a:schemeClr val="tx1"/>
              </a:solidFill>
              <a:latin typeface="Arial" pitchFamily="34" charset="0"/>
              <a:ea typeface="Arial" pitchFamily="34" charset="-122"/>
              <a:cs typeface="Arial" pitchFamily="34" charset="-120"/>
            </a:rPr>
            <a:t>Summary</a:t>
          </a:r>
          <a:endParaRPr lang="en-US" dirty="0">
            <a:solidFill>
              <a:schemeClr val="tx1"/>
            </a:solidFill>
          </a:endParaRPr>
        </a:p>
      </dgm:t>
    </dgm:pt>
    <dgm:pt modelId="{54662568-81E4-42D9-B0B4-69D849E80F3C}" type="parTrans" cxnId="{48F1FF12-C905-4388-A4B7-03E7D50633B0}">
      <dgm:prSet/>
      <dgm:spPr/>
      <dgm:t>
        <a:bodyPr/>
        <a:lstStyle/>
        <a:p>
          <a:endParaRPr lang="en-US"/>
        </a:p>
      </dgm:t>
    </dgm:pt>
    <dgm:pt modelId="{4B4F6622-B6B2-49BB-B49D-9423B1D1618C}" type="sibTrans" cxnId="{48F1FF12-C905-4388-A4B7-03E7D50633B0}">
      <dgm:prSet/>
      <dgm:spPr/>
      <dgm:t>
        <a:bodyPr/>
        <a:lstStyle/>
        <a:p>
          <a:endParaRPr lang="en-US"/>
        </a:p>
      </dgm:t>
    </dgm:pt>
    <dgm:pt modelId="{1A2EEB0E-0768-464D-99F6-F298A6DA5163}">
      <dgm:prSet phldrT="[Text]"/>
      <dgm:spPr/>
      <dgm:t>
        <a:bodyPr/>
        <a:lstStyle/>
        <a:p>
          <a:r>
            <a:rPr lang="en-US" dirty="0">
              <a:solidFill>
                <a:schemeClr val="tx1"/>
              </a:solidFill>
            </a:rPr>
            <a:t>Aggregate</a:t>
          </a:r>
        </a:p>
      </dgm:t>
    </dgm:pt>
    <dgm:pt modelId="{619B6503-938E-47F3-AE03-EEE433F726F0}" type="parTrans" cxnId="{679F4D4A-7B3D-44D4-841F-C0DE05DADE89}">
      <dgm:prSet/>
      <dgm:spPr/>
      <dgm:t>
        <a:bodyPr/>
        <a:lstStyle/>
        <a:p>
          <a:endParaRPr lang="en-US"/>
        </a:p>
      </dgm:t>
    </dgm:pt>
    <dgm:pt modelId="{1001B5FC-AB6B-4AFF-8795-F352EE09A363}" type="sibTrans" cxnId="{679F4D4A-7B3D-44D4-841F-C0DE05DADE89}">
      <dgm:prSet/>
      <dgm:spPr/>
      <dgm:t>
        <a:bodyPr/>
        <a:lstStyle/>
        <a:p>
          <a:endParaRPr lang="en-US"/>
        </a:p>
      </dgm:t>
    </dgm:pt>
    <dgm:pt modelId="{A86B75FB-16FD-41BB-8426-7E9D5E9D5C15}">
      <dgm:prSet/>
      <dgm:spPr/>
      <dgm:t>
        <a:bodyPr/>
        <a:lstStyle/>
        <a:p>
          <a:r>
            <a:rPr lang="en-US" dirty="0">
              <a:solidFill>
                <a:schemeClr val="tx1"/>
              </a:solidFill>
            </a:rPr>
            <a:t>Quality Check</a:t>
          </a:r>
        </a:p>
      </dgm:t>
    </dgm:pt>
    <dgm:pt modelId="{B2F8A18C-8A78-4CA1-AE60-0A3C381DFC91}" type="parTrans" cxnId="{EB57F977-66BD-4FD4-A797-31EF528D3A0D}">
      <dgm:prSet/>
      <dgm:spPr/>
      <dgm:t>
        <a:bodyPr/>
        <a:lstStyle/>
        <a:p>
          <a:endParaRPr lang="en-US"/>
        </a:p>
      </dgm:t>
    </dgm:pt>
    <dgm:pt modelId="{61C956C3-BA17-4E73-8E33-4DF4E22161D5}" type="sibTrans" cxnId="{EB57F977-66BD-4FD4-A797-31EF528D3A0D}">
      <dgm:prSet/>
      <dgm:spPr/>
      <dgm:t>
        <a:bodyPr/>
        <a:lstStyle/>
        <a:p>
          <a:endParaRPr lang="en-US"/>
        </a:p>
      </dgm:t>
    </dgm:pt>
    <dgm:pt modelId="{72404F84-027E-4336-B826-29C2641577E8}">
      <dgm:prSet/>
      <dgm:spPr/>
      <dgm:t>
        <a:bodyPr/>
        <a:lstStyle/>
        <a:p>
          <a:r>
            <a:rPr lang="en-US" dirty="0">
              <a:solidFill>
                <a:schemeClr val="tx1"/>
              </a:solidFill>
            </a:rPr>
            <a:t>Classify Subject</a:t>
          </a:r>
        </a:p>
      </dgm:t>
    </dgm:pt>
    <dgm:pt modelId="{0F54F456-B630-410A-8A89-EED790AD1C8A}" type="parTrans" cxnId="{AE9AFF14-D45A-460F-B38C-1C82DEE1A8D5}">
      <dgm:prSet/>
      <dgm:spPr/>
      <dgm:t>
        <a:bodyPr/>
        <a:lstStyle/>
        <a:p>
          <a:endParaRPr lang="en-US"/>
        </a:p>
      </dgm:t>
    </dgm:pt>
    <dgm:pt modelId="{C416466E-5891-4DA2-8052-94D00B1F522D}" type="sibTrans" cxnId="{AE9AFF14-D45A-460F-B38C-1C82DEE1A8D5}">
      <dgm:prSet/>
      <dgm:spPr/>
      <dgm:t>
        <a:bodyPr/>
        <a:lstStyle/>
        <a:p>
          <a:endParaRPr lang="en-US"/>
        </a:p>
      </dgm:t>
    </dgm:pt>
    <dgm:pt modelId="{836DBCFA-4BD5-4EBC-B9E7-819DA3FA7F52}">
      <dgm:prSet/>
      <dgm:spPr/>
      <dgm:t>
        <a:bodyPr/>
        <a:lstStyle/>
        <a:p>
          <a:r>
            <a:rPr lang="en-US" dirty="0">
              <a:solidFill>
                <a:schemeClr val="tx1"/>
              </a:solidFill>
            </a:rPr>
            <a:t>Specialized Processing</a:t>
          </a:r>
        </a:p>
      </dgm:t>
    </dgm:pt>
    <dgm:pt modelId="{FE7A7447-8188-4B5F-A09E-69755E80DE65}" type="parTrans" cxnId="{4F689E73-9849-49F9-BED9-8E6858244C47}">
      <dgm:prSet/>
      <dgm:spPr/>
      <dgm:t>
        <a:bodyPr/>
        <a:lstStyle/>
        <a:p>
          <a:endParaRPr lang="en-US"/>
        </a:p>
      </dgm:t>
    </dgm:pt>
    <dgm:pt modelId="{680F8B81-B618-4877-8EF0-0B3D5A3B99E6}" type="sibTrans" cxnId="{4F689E73-9849-49F9-BED9-8E6858244C47}">
      <dgm:prSet/>
      <dgm:spPr/>
      <dgm:t>
        <a:bodyPr/>
        <a:lstStyle/>
        <a:p>
          <a:endParaRPr lang="en-US"/>
        </a:p>
      </dgm:t>
    </dgm:pt>
    <dgm:pt modelId="{DE6E738D-54BC-4645-9D3A-08B88FCA765D}">
      <dgm:prSet/>
      <dgm:spPr/>
      <dgm:t>
        <a:bodyPr/>
        <a:lstStyle/>
        <a:p>
          <a:pPr>
            <a:buNone/>
          </a:pPr>
          <a:r>
            <a:rPr lang="en-US" dirty="0">
              <a:solidFill>
                <a:schemeClr val="tx1"/>
              </a:solidFill>
              <a:latin typeface="Arial" pitchFamily="34" charset="0"/>
              <a:ea typeface="Arial" pitchFamily="34" charset="-122"/>
              <a:cs typeface="Arial" pitchFamily="34" charset="-120"/>
            </a:rPr>
            <a:t>Grammar</a:t>
          </a:r>
          <a:endParaRPr lang="en-US" dirty="0">
            <a:solidFill>
              <a:schemeClr val="tx1"/>
            </a:solidFill>
          </a:endParaRPr>
        </a:p>
      </dgm:t>
    </dgm:pt>
    <dgm:pt modelId="{132D3EED-77CD-4E1A-B663-7B42D634E796}" type="parTrans" cxnId="{89EA3F05-EFF9-49B5-90ED-DC94DF6DD81C}">
      <dgm:prSet/>
      <dgm:spPr/>
      <dgm:t>
        <a:bodyPr/>
        <a:lstStyle/>
        <a:p>
          <a:endParaRPr lang="en-US"/>
        </a:p>
      </dgm:t>
    </dgm:pt>
    <dgm:pt modelId="{06C0EFB2-19FC-45A8-8D19-EE9A7B30E168}" type="sibTrans" cxnId="{89EA3F05-EFF9-49B5-90ED-DC94DF6DD81C}">
      <dgm:prSet/>
      <dgm:spPr/>
      <dgm:t>
        <a:bodyPr/>
        <a:lstStyle/>
        <a:p>
          <a:endParaRPr lang="en-US"/>
        </a:p>
      </dgm:t>
    </dgm:pt>
    <dgm:pt modelId="{CC9A2D5C-D4FC-493D-8FDB-641132293173}">
      <dgm:prSet/>
      <dgm:spPr/>
      <dgm:t>
        <a:bodyPr/>
        <a:lstStyle/>
        <a:p>
          <a:r>
            <a:rPr lang="en-US" dirty="0">
              <a:solidFill>
                <a:schemeClr val="tx1"/>
              </a:solidFill>
            </a:rPr>
            <a:t>Finalize</a:t>
          </a:r>
        </a:p>
      </dgm:t>
    </dgm:pt>
    <dgm:pt modelId="{7B1621D1-293D-4451-AB98-CC25356CC49F}" type="parTrans" cxnId="{CD80613D-D80B-4F8A-91C4-5DB138855D35}">
      <dgm:prSet/>
      <dgm:spPr/>
      <dgm:t>
        <a:bodyPr/>
        <a:lstStyle/>
        <a:p>
          <a:endParaRPr lang="en-US"/>
        </a:p>
      </dgm:t>
    </dgm:pt>
    <dgm:pt modelId="{A6DD46E3-8616-4B99-9932-35951EF140B1}" type="sibTrans" cxnId="{CD80613D-D80B-4F8A-91C4-5DB138855D35}">
      <dgm:prSet/>
      <dgm:spPr/>
      <dgm:t>
        <a:bodyPr/>
        <a:lstStyle/>
        <a:p>
          <a:endParaRPr lang="en-US"/>
        </a:p>
      </dgm:t>
    </dgm:pt>
    <dgm:pt modelId="{0050FF80-E3B9-4356-A3BD-31CC210EC321}" type="pres">
      <dgm:prSet presAssocID="{628F2F3D-E6DD-448B-AC21-FCC27A509E78}" presName="hierChild1" presStyleCnt="0">
        <dgm:presLayoutVars>
          <dgm:chPref val="1"/>
          <dgm:dir/>
          <dgm:animOne val="branch"/>
          <dgm:animLvl val="lvl"/>
          <dgm:resizeHandles/>
        </dgm:presLayoutVars>
      </dgm:prSet>
      <dgm:spPr/>
    </dgm:pt>
    <dgm:pt modelId="{CAC2ABEE-B9E6-48DC-BDD7-0F8E2183ED1C}" type="pres">
      <dgm:prSet presAssocID="{4CD3DB1C-7F91-4842-B5A7-561A8A9438E4}" presName="hierRoot1" presStyleCnt="0"/>
      <dgm:spPr/>
    </dgm:pt>
    <dgm:pt modelId="{2DD8061B-A8BE-4127-8B1B-6B733B134492}" type="pres">
      <dgm:prSet presAssocID="{4CD3DB1C-7F91-4842-B5A7-561A8A9438E4}" presName="composite" presStyleCnt="0"/>
      <dgm:spPr/>
    </dgm:pt>
    <dgm:pt modelId="{1C11160B-29AB-4071-B5EF-E68468E0A8BC}" type="pres">
      <dgm:prSet presAssocID="{4CD3DB1C-7F91-4842-B5A7-561A8A9438E4}" presName="background" presStyleLbl="node0" presStyleIdx="0" presStyleCnt="1"/>
      <dgm:spPr>
        <a:solidFill>
          <a:srgbClr val="FFC000"/>
        </a:solidFill>
      </dgm:spPr>
    </dgm:pt>
    <dgm:pt modelId="{7942314F-6E0B-42D3-8A56-004F14F08EA5}" type="pres">
      <dgm:prSet presAssocID="{4CD3DB1C-7F91-4842-B5A7-561A8A9438E4}" presName="text" presStyleLbl="fgAcc0" presStyleIdx="0" presStyleCnt="1">
        <dgm:presLayoutVars>
          <dgm:chPref val="3"/>
        </dgm:presLayoutVars>
      </dgm:prSet>
      <dgm:spPr/>
    </dgm:pt>
    <dgm:pt modelId="{C89E95C1-0A3A-4D82-9335-9C52E00A71BE}" type="pres">
      <dgm:prSet presAssocID="{4CD3DB1C-7F91-4842-B5A7-561A8A9438E4}" presName="hierChild2" presStyleCnt="0"/>
      <dgm:spPr/>
    </dgm:pt>
    <dgm:pt modelId="{67DD71E5-5AEE-4BC9-8DCC-65B36C30C937}" type="pres">
      <dgm:prSet presAssocID="{B2F8A18C-8A78-4CA1-AE60-0A3C381DFC91}" presName="Name10" presStyleLbl="parChTrans1D2" presStyleIdx="0" presStyleCnt="4"/>
      <dgm:spPr/>
    </dgm:pt>
    <dgm:pt modelId="{1E32F24B-9535-4A43-8328-31F1406831C5}" type="pres">
      <dgm:prSet presAssocID="{A86B75FB-16FD-41BB-8426-7E9D5E9D5C15}" presName="hierRoot2" presStyleCnt="0"/>
      <dgm:spPr/>
    </dgm:pt>
    <dgm:pt modelId="{7464953B-8B90-45D3-8564-97AD7852F832}" type="pres">
      <dgm:prSet presAssocID="{A86B75FB-16FD-41BB-8426-7E9D5E9D5C15}" presName="composite2" presStyleCnt="0"/>
      <dgm:spPr/>
    </dgm:pt>
    <dgm:pt modelId="{711B9ECC-8B45-4613-A4E7-F4DAD79E18A9}" type="pres">
      <dgm:prSet presAssocID="{A86B75FB-16FD-41BB-8426-7E9D5E9D5C15}" presName="background2" presStyleLbl="node2" presStyleIdx="0" presStyleCnt="4"/>
      <dgm:spPr>
        <a:solidFill>
          <a:schemeClr val="accent1">
            <a:lumMod val="75000"/>
          </a:schemeClr>
        </a:solidFill>
      </dgm:spPr>
    </dgm:pt>
    <dgm:pt modelId="{97AAB161-A8A8-4B17-A11B-27A656DA498F}" type="pres">
      <dgm:prSet presAssocID="{A86B75FB-16FD-41BB-8426-7E9D5E9D5C15}" presName="text2" presStyleLbl="fgAcc2" presStyleIdx="0" presStyleCnt="4">
        <dgm:presLayoutVars>
          <dgm:chPref val="3"/>
        </dgm:presLayoutVars>
      </dgm:prSet>
      <dgm:spPr/>
    </dgm:pt>
    <dgm:pt modelId="{06275828-C772-42A5-836D-64FC8FFC7893}" type="pres">
      <dgm:prSet presAssocID="{A86B75FB-16FD-41BB-8426-7E9D5E9D5C15}" presName="hierChild3" presStyleCnt="0"/>
      <dgm:spPr/>
    </dgm:pt>
    <dgm:pt modelId="{394EF4CB-C270-403C-9FC0-A4FFCD87CD1C}" type="pres">
      <dgm:prSet presAssocID="{0F54F456-B630-410A-8A89-EED790AD1C8A}" presName="Name10" presStyleLbl="parChTrans1D2" presStyleIdx="1" presStyleCnt="4"/>
      <dgm:spPr/>
    </dgm:pt>
    <dgm:pt modelId="{22FFAC72-032F-4195-8F77-749F8A6EAE8F}" type="pres">
      <dgm:prSet presAssocID="{72404F84-027E-4336-B826-29C2641577E8}" presName="hierRoot2" presStyleCnt="0"/>
      <dgm:spPr/>
    </dgm:pt>
    <dgm:pt modelId="{0F3FD7E7-113A-4A0D-8796-0839082E5F12}" type="pres">
      <dgm:prSet presAssocID="{72404F84-027E-4336-B826-29C2641577E8}" presName="composite2" presStyleCnt="0"/>
      <dgm:spPr/>
    </dgm:pt>
    <dgm:pt modelId="{A8D6EDCA-2437-4C97-A7DC-EE2AC574314F}" type="pres">
      <dgm:prSet presAssocID="{72404F84-027E-4336-B826-29C2641577E8}" presName="background2" presStyleLbl="node2" presStyleIdx="1" presStyleCnt="4"/>
      <dgm:spPr>
        <a:solidFill>
          <a:srgbClr val="00B0F0"/>
        </a:solidFill>
      </dgm:spPr>
    </dgm:pt>
    <dgm:pt modelId="{EDC27D7A-DF08-4ABD-86E0-52E9E24FD4D8}" type="pres">
      <dgm:prSet presAssocID="{72404F84-027E-4336-B826-29C2641577E8}" presName="text2" presStyleLbl="fgAcc2" presStyleIdx="1" presStyleCnt="4">
        <dgm:presLayoutVars>
          <dgm:chPref val="3"/>
        </dgm:presLayoutVars>
      </dgm:prSet>
      <dgm:spPr/>
    </dgm:pt>
    <dgm:pt modelId="{FC99C24B-FE61-4808-BDE9-76E2AC906966}" type="pres">
      <dgm:prSet presAssocID="{72404F84-027E-4336-B826-29C2641577E8}" presName="hierChild3" presStyleCnt="0"/>
      <dgm:spPr/>
    </dgm:pt>
    <dgm:pt modelId="{0F52441A-084F-4B85-B0E6-9670C94950F3}" type="pres">
      <dgm:prSet presAssocID="{FE7A7447-8188-4B5F-A09E-69755E80DE65}" presName="Name10" presStyleLbl="parChTrans1D2" presStyleIdx="2" presStyleCnt="4"/>
      <dgm:spPr/>
    </dgm:pt>
    <dgm:pt modelId="{B2DD5D51-E908-488C-B80A-FBA66B7DC927}" type="pres">
      <dgm:prSet presAssocID="{836DBCFA-4BD5-4EBC-B9E7-819DA3FA7F52}" presName="hierRoot2" presStyleCnt="0"/>
      <dgm:spPr/>
    </dgm:pt>
    <dgm:pt modelId="{797D0712-F2CC-4089-9CCF-B6DCF561F9FC}" type="pres">
      <dgm:prSet presAssocID="{836DBCFA-4BD5-4EBC-B9E7-819DA3FA7F52}" presName="composite2" presStyleCnt="0"/>
      <dgm:spPr/>
    </dgm:pt>
    <dgm:pt modelId="{E2BB3001-7944-449B-B01E-766ADA0EE561}" type="pres">
      <dgm:prSet presAssocID="{836DBCFA-4BD5-4EBC-B9E7-819DA3FA7F52}" presName="background2" presStyleLbl="node2" presStyleIdx="2" presStyleCnt="4"/>
      <dgm:spPr>
        <a:solidFill>
          <a:srgbClr val="8B5CF6"/>
        </a:solidFill>
      </dgm:spPr>
    </dgm:pt>
    <dgm:pt modelId="{365FD315-9BF0-4B87-B35D-DA6A9274EB5F}" type="pres">
      <dgm:prSet presAssocID="{836DBCFA-4BD5-4EBC-B9E7-819DA3FA7F52}" presName="text2" presStyleLbl="fgAcc2" presStyleIdx="2" presStyleCnt="4">
        <dgm:presLayoutVars>
          <dgm:chPref val="3"/>
        </dgm:presLayoutVars>
      </dgm:prSet>
      <dgm:spPr/>
    </dgm:pt>
    <dgm:pt modelId="{762B65E2-D279-4EB0-9754-E1C207C3B6B4}" type="pres">
      <dgm:prSet presAssocID="{836DBCFA-4BD5-4EBC-B9E7-819DA3FA7F52}" presName="hierChild3" presStyleCnt="0"/>
      <dgm:spPr/>
    </dgm:pt>
    <dgm:pt modelId="{AF4A6B25-0B6E-4676-9EB1-3FD561311757}" type="pres">
      <dgm:prSet presAssocID="{132D3EED-77CD-4E1A-B663-7B42D634E796}" presName="Name17" presStyleLbl="parChTrans1D3" presStyleIdx="0" presStyleCnt="6"/>
      <dgm:spPr/>
    </dgm:pt>
    <dgm:pt modelId="{47EB3BD0-2628-4199-A782-745F277FB5A0}" type="pres">
      <dgm:prSet presAssocID="{DE6E738D-54BC-4645-9D3A-08B88FCA765D}" presName="hierRoot3" presStyleCnt="0"/>
      <dgm:spPr/>
    </dgm:pt>
    <dgm:pt modelId="{A2C943B5-64AA-4DAF-B176-3C466AD10F4E}" type="pres">
      <dgm:prSet presAssocID="{DE6E738D-54BC-4645-9D3A-08B88FCA765D}" presName="composite3" presStyleCnt="0"/>
      <dgm:spPr/>
    </dgm:pt>
    <dgm:pt modelId="{6E564010-B064-44CC-944B-B86C52C2320D}" type="pres">
      <dgm:prSet presAssocID="{DE6E738D-54BC-4645-9D3A-08B88FCA765D}" presName="background3" presStyleLbl="node3" presStyleIdx="0" presStyleCnt="6"/>
      <dgm:spPr>
        <a:solidFill>
          <a:srgbClr val="8B5CF6"/>
        </a:solidFill>
      </dgm:spPr>
    </dgm:pt>
    <dgm:pt modelId="{3643A50B-15A6-461B-BF32-14D3B3E26739}" type="pres">
      <dgm:prSet presAssocID="{DE6E738D-54BC-4645-9D3A-08B88FCA765D}" presName="text3" presStyleLbl="fgAcc3" presStyleIdx="0" presStyleCnt="6">
        <dgm:presLayoutVars>
          <dgm:chPref val="3"/>
        </dgm:presLayoutVars>
      </dgm:prSet>
      <dgm:spPr/>
    </dgm:pt>
    <dgm:pt modelId="{29D39ED6-6AEB-4A0C-BD0A-F89125BB373B}" type="pres">
      <dgm:prSet presAssocID="{DE6E738D-54BC-4645-9D3A-08B88FCA765D}" presName="hierChild4" presStyleCnt="0"/>
      <dgm:spPr/>
    </dgm:pt>
    <dgm:pt modelId="{5631C3AF-96E0-4BA5-B653-BD570FF4D8EE}" type="pres">
      <dgm:prSet presAssocID="{BE33F2BF-8109-44C8-ACAE-D2567A2DA1DE}" presName="Name17" presStyleLbl="parChTrans1D3" presStyleIdx="1" presStyleCnt="6"/>
      <dgm:spPr/>
    </dgm:pt>
    <dgm:pt modelId="{7723EB59-F528-4D8F-9AF9-54DB0489C736}" type="pres">
      <dgm:prSet presAssocID="{26A97553-490B-4823-A034-8CE86DDE5B9B}" presName="hierRoot3" presStyleCnt="0"/>
      <dgm:spPr/>
    </dgm:pt>
    <dgm:pt modelId="{0E831534-677D-41BB-8D33-3A550AA0E6E7}" type="pres">
      <dgm:prSet presAssocID="{26A97553-490B-4823-A034-8CE86DDE5B9B}" presName="composite3" presStyleCnt="0"/>
      <dgm:spPr/>
    </dgm:pt>
    <dgm:pt modelId="{2DC5EF12-06A4-4F5D-BFDD-994FD891A1AA}" type="pres">
      <dgm:prSet presAssocID="{26A97553-490B-4823-A034-8CE86DDE5B9B}" presName="background3" presStyleLbl="node3" presStyleIdx="1" presStyleCnt="6"/>
      <dgm:spPr>
        <a:solidFill>
          <a:srgbClr val="8B5CF6"/>
        </a:solidFill>
      </dgm:spPr>
    </dgm:pt>
    <dgm:pt modelId="{F069ADAE-9B32-452B-AE18-9C5A5E377A75}" type="pres">
      <dgm:prSet presAssocID="{26A97553-490B-4823-A034-8CE86DDE5B9B}" presName="text3" presStyleLbl="fgAcc3" presStyleIdx="1" presStyleCnt="6">
        <dgm:presLayoutVars>
          <dgm:chPref val="3"/>
        </dgm:presLayoutVars>
      </dgm:prSet>
      <dgm:spPr/>
    </dgm:pt>
    <dgm:pt modelId="{2B9BC57E-4A7D-45BC-8DAB-E2EE55E8A70B}" type="pres">
      <dgm:prSet presAssocID="{26A97553-490B-4823-A034-8CE86DDE5B9B}" presName="hierChild4" presStyleCnt="0"/>
      <dgm:spPr/>
    </dgm:pt>
    <dgm:pt modelId="{111450C2-7DD9-4DE3-BD1D-15724C267E08}" type="pres">
      <dgm:prSet presAssocID="{98406154-8BCF-43B1-8D3A-905FFFB6F18E}" presName="Name17" presStyleLbl="parChTrans1D3" presStyleIdx="2" presStyleCnt="6"/>
      <dgm:spPr/>
    </dgm:pt>
    <dgm:pt modelId="{4B75209E-4714-4AF9-89E0-ABEC03E9C327}" type="pres">
      <dgm:prSet presAssocID="{DC54C580-1F59-42B3-9357-F0151B9CB8A3}" presName="hierRoot3" presStyleCnt="0"/>
      <dgm:spPr/>
    </dgm:pt>
    <dgm:pt modelId="{9C438BD5-AA04-4E92-BBB6-DF26498A844C}" type="pres">
      <dgm:prSet presAssocID="{DC54C580-1F59-42B3-9357-F0151B9CB8A3}" presName="composite3" presStyleCnt="0"/>
      <dgm:spPr/>
    </dgm:pt>
    <dgm:pt modelId="{1369A58E-573E-42E8-BFE2-9A356327C069}" type="pres">
      <dgm:prSet presAssocID="{DC54C580-1F59-42B3-9357-F0151B9CB8A3}" presName="background3" presStyleLbl="node3" presStyleIdx="2" presStyleCnt="6"/>
      <dgm:spPr>
        <a:solidFill>
          <a:srgbClr val="8B5CF6"/>
        </a:solidFill>
      </dgm:spPr>
    </dgm:pt>
    <dgm:pt modelId="{6F27EB99-E41C-4BD7-A8A9-B669ED243007}" type="pres">
      <dgm:prSet presAssocID="{DC54C580-1F59-42B3-9357-F0151B9CB8A3}" presName="text3" presStyleLbl="fgAcc3" presStyleIdx="2" presStyleCnt="6">
        <dgm:presLayoutVars>
          <dgm:chPref val="3"/>
        </dgm:presLayoutVars>
      </dgm:prSet>
      <dgm:spPr/>
    </dgm:pt>
    <dgm:pt modelId="{CD8916F9-F230-4A0D-A3A3-2804BA7C314C}" type="pres">
      <dgm:prSet presAssocID="{DC54C580-1F59-42B3-9357-F0151B9CB8A3}" presName="hierChild4" presStyleCnt="0"/>
      <dgm:spPr/>
    </dgm:pt>
    <dgm:pt modelId="{AAF92845-F4F9-45F9-8BEB-9561A9D0DDD5}" type="pres">
      <dgm:prSet presAssocID="{50758DD4-D86E-438B-855C-D02CA112EF28}" presName="Name17" presStyleLbl="parChTrans1D3" presStyleIdx="3" presStyleCnt="6"/>
      <dgm:spPr/>
    </dgm:pt>
    <dgm:pt modelId="{2A63C63B-3B3D-47A3-9D7B-79E87F4E3536}" type="pres">
      <dgm:prSet presAssocID="{E4664609-6AE7-4A7B-B7D6-D85679717D7B}" presName="hierRoot3" presStyleCnt="0"/>
      <dgm:spPr/>
    </dgm:pt>
    <dgm:pt modelId="{8FB57336-3F95-4DAE-B86B-4FF2CAEF739A}" type="pres">
      <dgm:prSet presAssocID="{E4664609-6AE7-4A7B-B7D6-D85679717D7B}" presName="composite3" presStyleCnt="0"/>
      <dgm:spPr/>
    </dgm:pt>
    <dgm:pt modelId="{1EBC7E91-819C-45F8-8ECE-6A885BF72E81}" type="pres">
      <dgm:prSet presAssocID="{E4664609-6AE7-4A7B-B7D6-D85679717D7B}" presName="background3" presStyleLbl="node3" presStyleIdx="3" presStyleCnt="6"/>
      <dgm:spPr>
        <a:solidFill>
          <a:srgbClr val="8B5CF6"/>
        </a:solidFill>
      </dgm:spPr>
    </dgm:pt>
    <dgm:pt modelId="{5623634D-1B0A-4261-BD52-0E4B3E599BB5}" type="pres">
      <dgm:prSet presAssocID="{E4664609-6AE7-4A7B-B7D6-D85679717D7B}" presName="text3" presStyleLbl="fgAcc3" presStyleIdx="3" presStyleCnt="6">
        <dgm:presLayoutVars>
          <dgm:chPref val="3"/>
        </dgm:presLayoutVars>
      </dgm:prSet>
      <dgm:spPr/>
    </dgm:pt>
    <dgm:pt modelId="{0FCCF6DC-CF60-4253-A698-0144A9674ECB}" type="pres">
      <dgm:prSet presAssocID="{E4664609-6AE7-4A7B-B7D6-D85679717D7B}" presName="hierChild4" presStyleCnt="0"/>
      <dgm:spPr/>
    </dgm:pt>
    <dgm:pt modelId="{962DFF4C-97A8-4628-BC58-1A2540515254}" type="pres">
      <dgm:prSet presAssocID="{54662568-81E4-42D9-B0B4-69D849E80F3C}" presName="Name17" presStyleLbl="parChTrans1D3" presStyleIdx="4" presStyleCnt="6"/>
      <dgm:spPr/>
    </dgm:pt>
    <dgm:pt modelId="{A89C1FCE-F282-4007-9228-B0FEF958F6A1}" type="pres">
      <dgm:prSet presAssocID="{368B5B38-5B52-436D-A7DB-0390BFF03C90}" presName="hierRoot3" presStyleCnt="0"/>
      <dgm:spPr/>
    </dgm:pt>
    <dgm:pt modelId="{82DB2DF7-F09E-4AA3-A3F1-95E18E0DAB40}" type="pres">
      <dgm:prSet presAssocID="{368B5B38-5B52-436D-A7DB-0390BFF03C90}" presName="composite3" presStyleCnt="0"/>
      <dgm:spPr/>
    </dgm:pt>
    <dgm:pt modelId="{A8CEC7ED-BD10-4031-B802-F79544EB3E25}" type="pres">
      <dgm:prSet presAssocID="{368B5B38-5B52-436D-A7DB-0390BFF03C90}" presName="background3" presStyleLbl="node3" presStyleIdx="4" presStyleCnt="6"/>
      <dgm:spPr>
        <a:solidFill>
          <a:srgbClr val="8B5CF6"/>
        </a:solidFill>
      </dgm:spPr>
    </dgm:pt>
    <dgm:pt modelId="{AFFB64C4-29B2-400A-A168-61E1F7129F89}" type="pres">
      <dgm:prSet presAssocID="{368B5B38-5B52-436D-A7DB-0390BFF03C90}" presName="text3" presStyleLbl="fgAcc3" presStyleIdx="4" presStyleCnt="6">
        <dgm:presLayoutVars>
          <dgm:chPref val="3"/>
        </dgm:presLayoutVars>
      </dgm:prSet>
      <dgm:spPr/>
    </dgm:pt>
    <dgm:pt modelId="{B6191C45-21AA-4EA7-ADDB-5CCABC08C8ED}" type="pres">
      <dgm:prSet presAssocID="{368B5B38-5B52-436D-A7DB-0390BFF03C90}" presName="hierChild4" presStyleCnt="0"/>
      <dgm:spPr/>
    </dgm:pt>
    <dgm:pt modelId="{86CD4CBD-EC9F-4F1E-B0AF-80820D9AE137}" type="pres">
      <dgm:prSet presAssocID="{619B6503-938E-47F3-AE03-EEE433F726F0}" presName="Name10" presStyleLbl="parChTrans1D2" presStyleIdx="3" presStyleCnt="4"/>
      <dgm:spPr/>
    </dgm:pt>
    <dgm:pt modelId="{4178504E-97FE-46A5-99D8-A68C9839D712}" type="pres">
      <dgm:prSet presAssocID="{1A2EEB0E-0768-464D-99F6-F298A6DA5163}" presName="hierRoot2" presStyleCnt="0"/>
      <dgm:spPr/>
    </dgm:pt>
    <dgm:pt modelId="{DF35253F-C07E-4A73-982C-2DAFAFF323A0}" type="pres">
      <dgm:prSet presAssocID="{1A2EEB0E-0768-464D-99F6-F298A6DA5163}" presName="composite2" presStyleCnt="0"/>
      <dgm:spPr/>
    </dgm:pt>
    <dgm:pt modelId="{1B6B2A5D-7671-4003-AEE0-33130ACE4B6F}" type="pres">
      <dgm:prSet presAssocID="{1A2EEB0E-0768-464D-99F6-F298A6DA5163}" presName="background2" presStyleLbl="node2" presStyleIdx="3" presStyleCnt="4"/>
      <dgm:spPr>
        <a:solidFill>
          <a:srgbClr val="70AD47"/>
        </a:solidFill>
      </dgm:spPr>
    </dgm:pt>
    <dgm:pt modelId="{59B5BEB2-C70A-441F-B6AC-D2068DEC1059}" type="pres">
      <dgm:prSet presAssocID="{1A2EEB0E-0768-464D-99F6-F298A6DA5163}" presName="text2" presStyleLbl="fgAcc2" presStyleIdx="3" presStyleCnt="4">
        <dgm:presLayoutVars>
          <dgm:chPref val="3"/>
        </dgm:presLayoutVars>
      </dgm:prSet>
      <dgm:spPr/>
    </dgm:pt>
    <dgm:pt modelId="{90E7009D-D50F-4301-B32D-B0C06A2EEE0C}" type="pres">
      <dgm:prSet presAssocID="{1A2EEB0E-0768-464D-99F6-F298A6DA5163}" presName="hierChild3" presStyleCnt="0"/>
      <dgm:spPr/>
    </dgm:pt>
    <dgm:pt modelId="{77E4650D-D7B9-4941-A1E5-034068DBD6FB}" type="pres">
      <dgm:prSet presAssocID="{7B1621D1-293D-4451-AB98-CC25356CC49F}" presName="Name17" presStyleLbl="parChTrans1D3" presStyleIdx="5" presStyleCnt="6"/>
      <dgm:spPr/>
    </dgm:pt>
    <dgm:pt modelId="{0D65C281-D41F-4D6A-8BC4-EDBA643D2275}" type="pres">
      <dgm:prSet presAssocID="{CC9A2D5C-D4FC-493D-8FDB-641132293173}" presName="hierRoot3" presStyleCnt="0"/>
      <dgm:spPr/>
    </dgm:pt>
    <dgm:pt modelId="{7FB7432B-13C7-40B4-96C3-FEAA2BD51193}" type="pres">
      <dgm:prSet presAssocID="{CC9A2D5C-D4FC-493D-8FDB-641132293173}" presName="composite3" presStyleCnt="0"/>
      <dgm:spPr/>
    </dgm:pt>
    <dgm:pt modelId="{657C18B1-2646-47D9-80D1-A40D3301F543}" type="pres">
      <dgm:prSet presAssocID="{CC9A2D5C-D4FC-493D-8FDB-641132293173}" presName="background3" presStyleLbl="node3" presStyleIdx="5" presStyleCnt="6"/>
      <dgm:spPr>
        <a:solidFill>
          <a:srgbClr val="4472C4"/>
        </a:solidFill>
      </dgm:spPr>
    </dgm:pt>
    <dgm:pt modelId="{218EEECD-364F-4D05-8F52-1969780775D7}" type="pres">
      <dgm:prSet presAssocID="{CC9A2D5C-D4FC-493D-8FDB-641132293173}" presName="text3" presStyleLbl="fgAcc3" presStyleIdx="5" presStyleCnt="6">
        <dgm:presLayoutVars>
          <dgm:chPref val="3"/>
        </dgm:presLayoutVars>
      </dgm:prSet>
      <dgm:spPr/>
    </dgm:pt>
    <dgm:pt modelId="{7DE2912F-AE78-4169-918F-2242C897FFC6}" type="pres">
      <dgm:prSet presAssocID="{CC9A2D5C-D4FC-493D-8FDB-641132293173}" presName="hierChild4" presStyleCnt="0"/>
      <dgm:spPr/>
    </dgm:pt>
  </dgm:ptLst>
  <dgm:cxnLst>
    <dgm:cxn modelId="{89EA3F05-EFF9-49B5-90ED-DC94DF6DD81C}" srcId="{836DBCFA-4BD5-4EBC-B9E7-819DA3FA7F52}" destId="{DE6E738D-54BC-4645-9D3A-08B88FCA765D}" srcOrd="0" destOrd="0" parTransId="{132D3EED-77CD-4E1A-B663-7B42D634E796}" sibTransId="{06C0EFB2-19FC-45A8-8D19-EE9A7B30E168}"/>
    <dgm:cxn modelId="{158B9108-F65F-41AC-8797-9F1C71D8C0F9}" type="presOf" srcId="{72404F84-027E-4336-B826-29C2641577E8}" destId="{EDC27D7A-DF08-4ABD-86E0-52E9E24FD4D8}" srcOrd="0" destOrd="0" presId="urn:microsoft.com/office/officeart/2005/8/layout/hierarchy1"/>
    <dgm:cxn modelId="{3503370D-D1AB-4729-B2CB-4B4F2E84E064}" srcId="{628F2F3D-E6DD-448B-AC21-FCC27A509E78}" destId="{4CD3DB1C-7F91-4842-B5A7-561A8A9438E4}" srcOrd="0" destOrd="0" parTransId="{BE143BE9-30C3-455A-8FE1-4E4E774C1EE5}" sibTransId="{43260B2C-0038-44A4-BECA-C5D1129FE08F}"/>
    <dgm:cxn modelId="{E2548310-26E7-41CB-A3A5-8F70AB853C93}" type="presOf" srcId="{98406154-8BCF-43B1-8D3A-905FFFB6F18E}" destId="{111450C2-7DD9-4DE3-BD1D-15724C267E08}" srcOrd="0" destOrd="0" presId="urn:microsoft.com/office/officeart/2005/8/layout/hierarchy1"/>
    <dgm:cxn modelId="{48F1FF12-C905-4388-A4B7-03E7D50633B0}" srcId="{836DBCFA-4BD5-4EBC-B9E7-819DA3FA7F52}" destId="{368B5B38-5B52-436D-A7DB-0390BFF03C90}" srcOrd="4" destOrd="0" parTransId="{54662568-81E4-42D9-B0B4-69D849E80F3C}" sibTransId="{4B4F6622-B6B2-49BB-B49D-9423B1D1618C}"/>
    <dgm:cxn modelId="{C5B16C14-D5D4-4237-B707-835E81849452}" type="presOf" srcId="{DE6E738D-54BC-4645-9D3A-08B88FCA765D}" destId="{3643A50B-15A6-461B-BF32-14D3B3E26739}" srcOrd="0" destOrd="0" presId="urn:microsoft.com/office/officeart/2005/8/layout/hierarchy1"/>
    <dgm:cxn modelId="{AE9AFF14-D45A-460F-B38C-1C82DEE1A8D5}" srcId="{4CD3DB1C-7F91-4842-B5A7-561A8A9438E4}" destId="{72404F84-027E-4336-B826-29C2641577E8}" srcOrd="1" destOrd="0" parTransId="{0F54F456-B630-410A-8A89-EED790AD1C8A}" sibTransId="{C416466E-5891-4DA2-8052-94D00B1F522D}"/>
    <dgm:cxn modelId="{67C35020-6C0D-4750-9BA0-E1CAECB62811}" type="presOf" srcId="{1A2EEB0E-0768-464D-99F6-F298A6DA5163}" destId="{59B5BEB2-C70A-441F-B6AC-D2068DEC1059}" srcOrd="0" destOrd="0" presId="urn:microsoft.com/office/officeart/2005/8/layout/hierarchy1"/>
    <dgm:cxn modelId="{BC37DE24-AE45-423A-8714-A1D21D4FD6E3}" type="presOf" srcId="{0F54F456-B630-410A-8A89-EED790AD1C8A}" destId="{394EF4CB-C270-403C-9FC0-A4FFCD87CD1C}" srcOrd="0" destOrd="0" presId="urn:microsoft.com/office/officeart/2005/8/layout/hierarchy1"/>
    <dgm:cxn modelId="{EB0FBB30-FB72-46B3-A52E-EB53B7ED18DC}" srcId="{836DBCFA-4BD5-4EBC-B9E7-819DA3FA7F52}" destId="{DC54C580-1F59-42B3-9357-F0151B9CB8A3}" srcOrd="2" destOrd="0" parTransId="{98406154-8BCF-43B1-8D3A-905FFFB6F18E}" sibTransId="{B99B15DF-C4C1-41D4-8AD4-8FFC944CF4B3}"/>
    <dgm:cxn modelId="{297B2834-EA95-4B12-B34B-45B1E83B958E}" type="presOf" srcId="{4CD3DB1C-7F91-4842-B5A7-561A8A9438E4}" destId="{7942314F-6E0B-42D3-8A56-004F14F08EA5}" srcOrd="0" destOrd="0" presId="urn:microsoft.com/office/officeart/2005/8/layout/hierarchy1"/>
    <dgm:cxn modelId="{CCDA283D-1F84-4A36-B4CC-42A7157B1344}" srcId="{836DBCFA-4BD5-4EBC-B9E7-819DA3FA7F52}" destId="{26A97553-490B-4823-A034-8CE86DDE5B9B}" srcOrd="1" destOrd="0" parTransId="{BE33F2BF-8109-44C8-ACAE-D2567A2DA1DE}" sibTransId="{A8722650-2130-44DD-BD54-63D155C0C921}"/>
    <dgm:cxn modelId="{CD80613D-D80B-4F8A-91C4-5DB138855D35}" srcId="{1A2EEB0E-0768-464D-99F6-F298A6DA5163}" destId="{CC9A2D5C-D4FC-493D-8FDB-641132293173}" srcOrd="0" destOrd="0" parTransId="{7B1621D1-293D-4451-AB98-CC25356CC49F}" sibTransId="{A6DD46E3-8616-4B99-9932-35951EF140B1}"/>
    <dgm:cxn modelId="{04372A5C-672A-40E1-86BB-9E28E78D0FEF}" type="presOf" srcId="{132D3EED-77CD-4E1A-B663-7B42D634E796}" destId="{AF4A6B25-0B6E-4676-9EB1-3FD561311757}" srcOrd="0" destOrd="0" presId="urn:microsoft.com/office/officeart/2005/8/layout/hierarchy1"/>
    <dgm:cxn modelId="{6192AB5C-986E-44B3-B774-4B7EB00782C8}" srcId="{836DBCFA-4BD5-4EBC-B9E7-819DA3FA7F52}" destId="{E4664609-6AE7-4A7B-B7D6-D85679717D7B}" srcOrd="3" destOrd="0" parTransId="{50758DD4-D86E-438B-855C-D02CA112EF28}" sibTransId="{76ABA24F-4271-41A0-A18F-BA1A0331D509}"/>
    <dgm:cxn modelId="{8B6E2D5E-5257-4302-8B34-100C8392380E}" type="presOf" srcId="{26A97553-490B-4823-A034-8CE86DDE5B9B}" destId="{F069ADAE-9B32-452B-AE18-9C5A5E377A75}" srcOrd="0" destOrd="0" presId="urn:microsoft.com/office/officeart/2005/8/layout/hierarchy1"/>
    <dgm:cxn modelId="{C0439942-331A-4AE0-B33E-4A6F930DED5B}" type="presOf" srcId="{7B1621D1-293D-4451-AB98-CC25356CC49F}" destId="{77E4650D-D7B9-4941-A1E5-034068DBD6FB}" srcOrd="0" destOrd="0" presId="urn:microsoft.com/office/officeart/2005/8/layout/hierarchy1"/>
    <dgm:cxn modelId="{A85D0246-C7CE-4376-8E9B-BE320FE87CD6}" type="presOf" srcId="{619B6503-938E-47F3-AE03-EEE433F726F0}" destId="{86CD4CBD-EC9F-4F1E-B0AF-80820D9AE137}" srcOrd="0" destOrd="0" presId="urn:microsoft.com/office/officeart/2005/8/layout/hierarchy1"/>
    <dgm:cxn modelId="{3ECA5E49-282D-45E1-AE5F-165E86F56798}" type="presOf" srcId="{B2F8A18C-8A78-4CA1-AE60-0A3C381DFC91}" destId="{67DD71E5-5AEE-4BC9-8DCC-65B36C30C937}" srcOrd="0" destOrd="0" presId="urn:microsoft.com/office/officeart/2005/8/layout/hierarchy1"/>
    <dgm:cxn modelId="{679F4D4A-7B3D-44D4-841F-C0DE05DADE89}" srcId="{4CD3DB1C-7F91-4842-B5A7-561A8A9438E4}" destId="{1A2EEB0E-0768-464D-99F6-F298A6DA5163}" srcOrd="3" destOrd="0" parTransId="{619B6503-938E-47F3-AE03-EEE433F726F0}" sibTransId="{1001B5FC-AB6B-4AFF-8795-F352EE09A363}"/>
    <dgm:cxn modelId="{2D14A371-6730-457B-BE7B-1FC8BAAE0457}" type="presOf" srcId="{836DBCFA-4BD5-4EBC-B9E7-819DA3FA7F52}" destId="{365FD315-9BF0-4B87-B35D-DA6A9274EB5F}" srcOrd="0" destOrd="0" presId="urn:microsoft.com/office/officeart/2005/8/layout/hierarchy1"/>
    <dgm:cxn modelId="{4F689E73-9849-49F9-BED9-8E6858244C47}" srcId="{4CD3DB1C-7F91-4842-B5A7-561A8A9438E4}" destId="{836DBCFA-4BD5-4EBC-B9E7-819DA3FA7F52}" srcOrd="2" destOrd="0" parTransId="{FE7A7447-8188-4B5F-A09E-69755E80DE65}" sibTransId="{680F8B81-B618-4877-8EF0-0B3D5A3B99E6}"/>
    <dgm:cxn modelId="{EB57F977-66BD-4FD4-A797-31EF528D3A0D}" srcId="{4CD3DB1C-7F91-4842-B5A7-561A8A9438E4}" destId="{A86B75FB-16FD-41BB-8426-7E9D5E9D5C15}" srcOrd="0" destOrd="0" parTransId="{B2F8A18C-8A78-4CA1-AE60-0A3C381DFC91}" sibTransId="{61C956C3-BA17-4E73-8E33-4DF4E22161D5}"/>
    <dgm:cxn modelId="{EA324359-FF57-425E-A3C9-577774497166}" type="presOf" srcId="{368B5B38-5B52-436D-A7DB-0390BFF03C90}" destId="{AFFB64C4-29B2-400A-A168-61E1F7129F89}" srcOrd="0" destOrd="0" presId="urn:microsoft.com/office/officeart/2005/8/layout/hierarchy1"/>
    <dgm:cxn modelId="{2C572BA4-0A5A-41BB-B464-782444434FED}" type="presOf" srcId="{CC9A2D5C-D4FC-493D-8FDB-641132293173}" destId="{218EEECD-364F-4D05-8F52-1969780775D7}" srcOrd="0" destOrd="0" presId="urn:microsoft.com/office/officeart/2005/8/layout/hierarchy1"/>
    <dgm:cxn modelId="{9ABF29B8-7668-4815-A304-2BC589554B92}" type="presOf" srcId="{FE7A7447-8188-4B5F-A09E-69755E80DE65}" destId="{0F52441A-084F-4B85-B0E6-9670C94950F3}" srcOrd="0" destOrd="0" presId="urn:microsoft.com/office/officeart/2005/8/layout/hierarchy1"/>
    <dgm:cxn modelId="{E51141BA-0EA9-4AAC-BD76-4281F1F5233F}" type="presOf" srcId="{54662568-81E4-42D9-B0B4-69D849E80F3C}" destId="{962DFF4C-97A8-4628-BC58-1A2540515254}" srcOrd="0" destOrd="0" presId="urn:microsoft.com/office/officeart/2005/8/layout/hierarchy1"/>
    <dgm:cxn modelId="{8CFE35BC-5557-47DE-BD39-FC7A7DB2CD18}" type="presOf" srcId="{DC54C580-1F59-42B3-9357-F0151B9CB8A3}" destId="{6F27EB99-E41C-4BD7-A8A9-B669ED243007}" srcOrd="0" destOrd="0" presId="urn:microsoft.com/office/officeart/2005/8/layout/hierarchy1"/>
    <dgm:cxn modelId="{EA4747C0-BC0E-4467-9220-61CB53EF70E8}" type="presOf" srcId="{A86B75FB-16FD-41BB-8426-7E9D5E9D5C15}" destId="{97AAB161-A8A8-4B17-A11B-27A656DA498F}" srcOrd="0" destOrd="0" presId="urn:microsoft.com/office/officeart/2005/8/layout/hierarchy1"/>
    <dgm:cxn modelId="{4631F0CB-8459-419D-AA1A-CA31DC340B36}" type="presOf" srcId="{628F2F3D-E6DD-448B-AC21-FCC27A509E78}" destId="{0050FF80-E3B9-4356-A3BD-31CC210EC321}" srcOrd="0" destOrd="0" presId="urn:microsoft.com/office/officeart/2005/8/layout/hierarchy1"/>
    <dgm:cxn modelId="{F282EBCD-5594-4760-8153-AD405789DE55}" type="presOf" srcId="{BE33F2BF-8109-44C8-ACAE-D2567A2DA1DE}" destId="{5631C3AF-96E0-4BA5-B653-BD570FF4D8EE}" srcOrd="0" destOrd="0" presId="urn:microsoft.com/office/officeart/2005/8/layout/hierarchy1"/>
    <dgm:cxn modelId="{35D27EE2-7E4B-4018-BE44-A6DC29710D01}" type="presOf" srcId="{50758DD4-D86E-438B-855C-D02CA112EF28}" destId="{AAF92845-F4F9-45F9-8BEB-9561A9D0DDD5}" srcOrd="0" destOrd="0" presId="urn:microsoft.com/office/officeart/2005/8/layout/hierarchy1"/>
    <dgm:cxn modelId="{9C279EF7-B0B4-4C1E-8E05-F85E6E9D470F}" type="presOf" srcId="{E4664609-6AE7-4A7B-B7D6-D85679717D7B}" destId="{5623634D-1B0A-4261-BD52-0E4B3E599BB5}" srcOrd="0" destOrd="0" presId="urn:microsoft.com/office/officeart/2005/8/layout/hierarchy1"/>
    <dgm:cxn modelId="{5476BDEF-6402-4DE6-9270-2318BF4CA598}" type="presParOf" srcId="{0050FF80-E3B9-4356-A3BD-31CC210EC321}" destId="{CAC2ABEE-B9E6-48DC-BDD7-0F8E2183ED1C}" srcOrd="0" destOrd="0" presId="urn:microsoft.com/office/officeart/2005/8/layout/hierarchy1"/>
    <dgm:cxn modelId="{33B01F31-7832-48BC-82F2-73286F9D7885}" type="presParOf" srcId="{CAC2ABEE-B9E6-48DC-BDD7-0F8E2183ED1C}" destId="{2DD8061B-A8BE-4127-8B1B-6B733B134492}" srcOrd="0" destOrd="0" presId="urn:microsoft.com/office/officeart/2005/8/layout/hierarchy1"/>
    <dgm:cxn modelId="{21B77D79-D115-4CDD-9174-9F25819BACC3}" type="presParOf" srcId="{2DD8061B-A8BE-4127-8B1B-6B733B134492}" destId="{1C11160B-29AB-4071-B5EF-E68468E0A8BC}" srcOrd="0" destOrd="0" presId="urn:microsoft.com/office/officeart/2005/8/layout/hierarchy1"/>
    <dgm:cxn modelId="{CE730ADC-3E70-4AAD-A8B9-38A68DEC38CE}" type="presParOf" srcId="{2DD8061B-A8BE-4127-8B1B-6B733B134492}" destId="{7942314F-6E0B-42D3-8A56-004F14F08EA5}" srcOrd="1" destOrd="0" presId="urn:microsoft.com/office/officeart/2005/8/layout/hierarchy1"/>
    <dgm:cxn modelId="{43401179-9B05-4CD1-A344-58095315AE92}" type="presParOf" srcId="{CAC2ABEE-B9E6-48DC-BDD7-0F8E2183ED1C}" destId="{C89E95C1-0A3A-4D82-9335-9C52E00A71BE}" srcOrd="1" destOrd="0" presId="urn:microsoft.com/office/officeart/2005/8/layout/hierarchy1"/>
    <dgm:cxn modelId="{518FFDF7-6BA6-4B3B-932F-025426182BF9}" type="presParOf" srcId="{C89E95C1-0A3A-4D82-9335-9C52E00A71BE}" destId="{67DD71E5-5AEE-4BC9-8DCC-65B36C30C937}" srcOrd="0" destOrd="0" presId="urn:microsoft.com/office/officeart/2005/8/layout/hierarchy1"/>
    <dgm:cxn modelId="{20409FE0-B001-46A3-8AA8-8CC5188A4C98}" type="presParOf" srcId="{C89E95C1-0A3A-4D82-9335-9C52E00A71BE}" destId="{1E32F24B-9535-4A43-8328-31F1406831C5}" srcOrd="1" destOrd="0" presId="urn:microsoft.com/office/officeart/2005/8/layout/hierarchy1"/>
    <dgm:cxn modelId="{6C50CACB-0AA0-4ADB-BE69-C312D9D831C5}" type="presParOf" srcId="{1E32F24B-9535-4A43-8328-31F1406831C5}" destId="{7464953B-8B90-45D3-8564-97AD7852F832}" srcOrd="0" destOrd="0" presId="urn:microsoft.com/office/officeart/2005/8/layout/hierarchy1"/>
    <dgm:cxn modelId="{704C532A-FE9F-42A7-9CA0-81D68B0ABA8B}" type="presParOf" srcId="{7464953B-8B90-45D3-8564-97AD7852F832}" destId="{711B9ECC-8B45-4613-A4E7-F4DAD79E18A9}" srcOrd="0" destOrd="0" presId="urn:microsoft.com/office/officeart/2005/8/layout/hierarchy1"/>
    <dgm:cxn modelId="{6E55E496-C0AF-4AB7-9E9A-D10EFCE5C329}" type="presParOf" srcId="{7464953B-8B90-45D3-8564-97AD7852F832}" destId="{97AAB161-A8A8-4B17-A11B-27A656DA498F}" srcOrd="1" destOrd="0" presId="urn:microsoft.com/office/officeart/2005/8/layout/hierarchy1"/>
    <dgm:cxn modelId="{10937AC2-98B8-4CA7-9B0D-5A44F6263842}" type="presParOf" srcId="{1E32F24B-9535-4A43-8328-31F1406831C5}" destId="{06275828-C772-42A5-836D-64FC8FFC7893}" srcOrd="1" destOrd="0" presId="urn:microsoft.com/office/officeart/2005/8/layout/hierarchy1"/>
    <dgm:cxn modelId="{B8D31EB5-178E-4695-8D04-8F4D7A4CA8B1}" type="presParOf" srcId="{C89E95C1-0A3A-4D82-9335-9C52E00A71BE}" destId="{394EF4CB-C270-403C-9FC0-A4FFCD87CD1C}" srcOrd="2" destOrd="0" presId="urn:microsoft.com/office/officeart/2005/8/layout/hierarchy1"/>
    <dgm:cxn modelId="{5A65F703-8825-4480-86B7-4303498C1A12}" type="presParOf" srcId="{C89E95C1-0A3A-4D82-9335-9C52E00A71BE}" destId="{22FFAC72-032F-4195-8F77-749F8A6EAE8F}" srcOrd="3" destOrd="0" presId="urn:microsoft.com/office/officeart/2005/8/layout/hierarchy1"/>
    <dgm:cxn modelId="{444AD6B7-D9A7-407D-B6CD-7B4ADF5BA007}" type="presParOf" srcId="{22FFAC72-032F-4195-8F77-749F8A6EAE8F}" destId="{0F3FD7E7-113A-4A0D-8796-0839082E5F12}" srcOrd="0" destOrd="0" presId="urn:microsoft.com/office/officeart/2005/8/layout/hierarchy1"/>
    <dgm:cxn modelId="{256E4F82-6C71-4AB1-BA8B-3AA64B315518}" type="presParOf" srcId="{0F3FD7E7-113A-4A0D-8796-0839082E5F12}" destId="{A8D6EDCA-2437-4C97-A7DC-EE2AC574314F}" srcOrd="0" destOrd="0" presId="urn:microsoft.com/office/officeart/2005/8/layout/hierarchy1"/>
    <dgm:cxn modelId="{9194A056-8354-4D27-AECC-74B8EC1B8730}" type="presParOf" srcId="{0F3FD7E7-113A-4A0D-8796-0839082E5F12}" destId="{EDC27D7A-DF08-4ABD-86E0-52E9E24FD4D8}" srcOrd="1" destOrd="0" presId="urn:microsoft.com/office/officeart/2005/8/layout/hierarchy1"/>
    <dgm:cxn modelId="{C0D0F613-E4A5-4933-AFAD-94C62CE601DD}" type="presParOf" srcId="{22FFAC72-032F-4195-8F77-749F8A6EAE8F}" destId="{FC99C24B-FE61-4808-BDE9-76E2AC906966}" srcOrd="1" destOrd="0" presId="urn:microsoft.com/office/officeart/2005/8/layout/hierarchy1"/>
    <dgm:cxn modelId="{41187B75-9C6E-4565-9D52-26C82E894086}" type="presParOf" srcId="{C89E95C1-0A3A-4D82-9335-9C52E00A71BE}" destId="{0F52441A-084F-4B85-B0E6-9670C94950F3}" srcOrd="4" destOrd="0" presId="urn:microsoft.com/office/officeart/2005/8/layout/hierarchy1"/>
    <dgm:cxn modelId="{A7612B2A-1855-4CB2-8EE0-B9832D98FE93}" type="presParOf" srcId="{C89E95C1-0A3A-4D82-9335-9C52E00A71BE}" destId="{B2DD5D51-E908-488C-B80A-FBA66B7DC927}" srcOrd="5" destOrd="0" presId="urn:microsoft.com/office/officeart/2005/8/layout/hierarchy1"/>
    <dgm:cxn modelId="{6A611E90-EB8F-4978-BB45-0D8AFDB9014D}" type="presParOf" srcId="{B2DD5D51-E908-488C-B80A-FBA66B7DC927}" destId="{797D0712-F2CC-4089-9CCF-B6DCF561F9FC}" srcOrd="0" destOrd="0" presId="urn:microsoft.com/office/officeart/2005/8/layout/hierarchy1"/>
    <dgm:cxn modelId="{70515DB1-AA36-43AA-ADFD-5B00997F29E6}" type="presParOf" srcId="{797D0712-F2CC-4089-9CCF-B6DCF561F9FC}" destId="{E2BB3001-7944-449B-B01E-766ADA0EE561}" srcOrd="0" destOrd="0" presId="urn:microsoft.com/office/officeart/2005/8/layout/hierarchy1"/>
    <dgm:cxn modelId="{5631E19B-10D2-418F-B757-E50CEC9FCBAB}" type="presParOf" srcId="{797D0712-F2CC-4089-9CCF-B6DCF561F9FC}" destId="{365FD315-9BF0-4B87-B35D-DA6A9274EB5F}" srcOrd="1" destOrd="0" presId="urn:microsoft.com/office/officeart/2005/8/layout/hierarchy1"/>
    <dgm:cxn modelId="{7258B031-AE62-4EC8-A9B5-D54F3600CDED}" type="presParOf" srcId="{B2DD5D51-E908-488C-B80A-FBA66B7DC927}" destId="{762B65E2-D279-4EB0-9754-E1C207C3B6B4}" srcOrd="1" destOrd="0" presId="urn:microsoft.com/office/officeart/2005/8/layout/hierarchy1"/>
    <dgm:cxn modelId="{6F156943-C012-4A17-862D-9349D4A63570}" type="presParOf" srcId="{762B65E2-D279-4EB0-9754-E1C207C3B6B4}" destId="{AF4A6B25-0B6E-4676-9EB1-3FD561311757}" srcOrd="0" destOrd="0" presId="urn:microsoft.com/office/officeart/2005/8/layout/hierarchy1"/>
    <dgm:cxn modelId="{17001C4F-682D-4EEC-896F-CDC2976423CC}" type="presParOf" srcId="{762B65E2-D279-4EB0-9754-E1C207C3B6B4}" destId="{47EB3BD0-2628-4199-A782-745F277FB5A0}" srcOrd="1" destOrd="0" presId="urn:microsoft.com/office/officeart/2005/8/layout/hierarchy1"/>
    <dgm:cxn modelId="{7F974038-B619-41F6-A22A-DDF30A5B1888}" type="presParOf" srcId="{47EB3BD0-2628-4199-A782-745F277FB5A0}" destId="{A2C943B5-64AA-4DAF-B176-3C466AD10F4E}" srcOrd="0" destOrd="0" presId="urn:microsoft.com/office/officeart/2005/8/layout/hierarchy1"/>
    <dgm:cxn modelId="{DBB21C38-7572-450E-8281-9CC04939B1F6}" type="presParOf" srcId="{A2C943B5-64AA-4DAF-B176-3C466AD10F4E}" destId="{6E564010-B064-44CC-944B-B86C52C2320D}" srcOrd="0" destOrd="0" presId="urn:microsoft.com/office/officeart/2005/8/layout/hierarchy1"/>
    <dgm:cxn modelId="{D29AD67C-16C0-4B79-85D3-FA14172A0FEB}" type="presParOf" srcId="{A2C943B5-64AA-4DAF-B176-3C466AD10F4E}" destId="{3643A50B-15A6-461B-BF32-14D3B3E26739}" srcOrd="1" destOrd="0" presId="urn:microsoft.com/office/officeart/2005/8/layout/hierarchy1"/>
    <dgm:cxn modelId="{B56DDD16-40F5-42B7-B892-71C6762A17EF}" type="presParOf" srcId="{47EB3BD0-2628-4199-A782-745F277FB5A0}" destId="{29D39ED6-6AEB-4A0C-BD0A-F89125BB373B}" srcOrd="1" destOrd="0" presId="urn:microsoft.com/office/officeart/2005/8/layout/hierarchy1"/>
    <dgm:cxn modelId="{592B1706-5CB0-4FD9-B21D-D395AA20E672}" type="presParOf" srcId="{762B65E2-D279-4EB0-9754-E1C207C3B6B4}" destId="{5631C3AF-96E0-4BA5-B653-BD570FF4D8EE}" srcOrd="2" destOrd="0" presId="urn:microsoft.com/office/officeart/2005/8/layout/hierarchy1"/>
    <dgm:cxn modelId="{D75830E6-553E-4933-A990-5B143CAA80DF}" type="presParOf" srcId="{762B65E2-D279-4EB0-9754-E1C207C3B6B4}" destId="{7723EB59-F528-4D8F-9AF9-54DB0489C736}" srcOrd="3" destOrd="0" presId="urn:microsoft.com/office/officeart/2005/8/layout/hierarchy1"/>
    <dgm:cxn modelId="{CFA3E9BB-B30F-4126-B88B-6B4BD00D601C}" type="presParOf" srcId="{7723EB59-F528-4D8F-9AF9-54DB0489C736}" destId="{0E831534-677D-41BB-8D33-3A550AA0E6E7}" srcOrd="0" destOrd="0" presId="urn:microsoft.com/office/officeart/2005/8/layout/hierarchy1"/>
    <dgm:cxn modelId="{49CAD044-BDB9-4F20-B3B6-F1D80B6F8326}" type="presParOf" srcId="{0E831534-677D-41BB-8D33-3A550AA0E6E7}" destId="{2DC5EF12-06A4-4F5D-BFDD-994FD891A1AA}" srcOrd="0" destOrd="0" presId="urn:microsoft.com/office/officeart/2005/8/layout/hierarchy1"/>
    <dgm:cxn modelId="{A30CC128-7A63-4566-B03E-99925F1976F2}" type="presParOf" srcId="{0E831534-677D-41BB-8D33-3A550AA0E6E7}" destId="{F069ADAE-9B32-452B-AE18-9C5A5E377A75}" srcOrd="1" destOrd="0" presId="urn:microsoft.com/office/officeart/2005/8/layout/hierarchy1"/>
    <dgm:cxn modelId="{7017DA59-5C89-46F1-A162-F637B3544896}" type="presParOf" srcId="{7723EB59-F528-4D8F-9AF9-54DB0489C736}" destId="{2B9BC57E-4A7D-45BC-8DAB-E2EE55E8A70B}" srcOrd="1" destOrd="0" presId="urn:microsoft.com/office/officeart/2005/8/layout/hierarchy1"/>
    <dgm:cxn modelId="{9B5E854D-9808-4611-B9D8-7F9C1F021A7B}" type="presParOf" srcId="{762B65E2-D279-4EB0-9754-E1C207C3B6B4}" destId="{111450C2-7DD9-4DE3-BD1D-15724C267E08}" srcOrd="4" destOrd="0" presId="urn:microsoft.com/office/officeart/2005/8/layout/hierarchy1"/>
    <dgm:cxn modelId="{273D0315-A16E-4093-9DB3-7EF6DC28B152}" type="presParOf" srcId="{762B65E2-D279-4EB0-9754-E1C207C3B6B4}" destId="{4B75209E-4714-4AF9-89E0-ABEC03E9C327}" srcOrd="5" destOrd="0" presId="urn:microsoft.com/office/officeart/2005/8/layout/hierarchy1"/>
    <dgm:cxn modelId="{AC75240E-5D7E-45D7-BADB-6F7C38D617D0}" type="presParOf" srcId="{4B75209E-4714-4AF9-89E0-ABEC03E9C327}" destId="{9C438BD5-AA04-4E92-BBB6-DF26498A844C}" srcOrd="0" destOrd="0" presId="urn:microsoft.com/office/officeart/2005/8/layout/hierarchy1"/>
    <dgm:cxn modelId="{E5955B97-4B14-4266-B5B5-1B19B3858F1D}" type="presParOf" srcId="{9C438BD5-AA04-4E92-BBB6-DF26498A844C}" destId="{1369A58E-573E-42E8-BFE2-9A356327C069}" srcOrd="0" destOrd="0" presId="urn:microsoft.com/office/officeart/2005/8/layout/hierarchy1"/>
    <dgm:cxn modelId="{EFF57B56-A3C1-4541-B981-96D172768CFD}" type="presParOf" srcId="{9C438BD5-AA04-4E92-BBB6-DF26498A844C}" destId="{6F27EB99-E41C-4BD7-A8A9-B669ED243007}" srcOrd="1" destOrd="0" presId="urn:microsoft.com/office/officeart/2005/8/layout/hierarchy1"/>
    <dgm:cxn modelId="{2AD57446-649C-4A3A-870B-6DDBAEFCEBA5}" type="presParOf" srcId="{4B75209E-4714-4AF9-89E0-ABEC03E9C327}" destId="{CD8916F9-F230-4A0D-A3A3-2804BA7C314C}" srcOrd="1" destOrd="0" presId="urn:microsoft.com/office/officeart/2005/8/layout/hierarchy1"/>
    <dgm:cxn modelId="{EC352FCE-0382-4304-B1AD-02C016D30E27}" type="presParOf" srcId="{762B65E2-D279-4EB0-9754-E1C207C3B6B4}" destId="{AAF92845-F4F9-45F9-8BEB-9561A9D0DDD5}" srcOrd="6" destOrd="0" presId="urn:microsoft.com/office/officeart/2005/8/layout/hierarchy1"/>
    <dgm:cxn modelId="{18B8F615-4955-4AF2-8754-370729016696}" type="presParOf" srcId="{762B65E2-D279-4EB0-9754-E1C207C3B6B4}" destId="{2A63C63B-3B3D-47A3-9D7B-79E87F4E3536}" srcOrd="7" destOrd="0" presId="urn:microsoft.com/office/officeart/2005/8/layout/hierarchy1"/>
    <dgm:cxn modelId="{0A320735-5EA0-433E-A46C-33251E536344}" type="presParOf" srcId="{2A63C63B-3B3D-47A3-9D7B-79E87F4E3536}" destId="{8FB57336-3F95-4DAE-B86B-4FF2CAEF739A}" srcOrd="0" destOrd="0" presId="urn:microsoft.com/office/officeart/2005/8/layout/hierarchy1"/>
    <dgm:cxn modelId="{7ECF9EC9-7B7C-48AE-B64D-3CCF16FF1D94}" type="presParOf" srcId="{8FB57336-3F95-4DAE-B86B-4FF2CAEF739A}" destId="{1EBC7E91-819C-45F8-8ECE-6A885BF72E81}" srcOrd="0" destOrd="0" presId="urn:microsoft.com/office/officeart/2005/8/layout/hierarchy1"/>
    <dgm:cxn modelId="{AD1C44BB-2E25-430F-8705-39BCB7081622}" type="presParOf" srcId="{8FB57336-3F95-4DAE-B86B-4FF2CAEF739A}" destId="{5623634D-1B0A-4261-BD52-0E4B3E599BB5}" srcOrd="1" destOrd="0" presId="urn:microsoft.com/office/officeart/2005/8/layout/hierarchy1"/>
    <dgm:cxn modelId="{F0FE3254-4BD6-482B-9612-D3430A871A4C}" type="presParOf" srcId="{2A63C63B-3B3D-47A3-9D7B-79E87F4E3536}" destId="{0FCCF6DC-CF60-4253-A698-0144A9674ECB}" srcOrd="1" destOrd="0" presId="urn:microsoft.com/office/officeart/2005/8/layout/hierarchy1"/>
    <dgm:cxn modelId="{1ABD6FDE-D491-4577-8F14-298A812CC351}" type="presParOf" srcId="{762B65E2-D279-4EB0-9754-E1C207C3B6B4}" destId="{962DFF4C-97A8-4628-BC58-1A2540515254}" srcOrd="8" destOrd="0" presId="urn:microsoft.com/office/officeart/2005/8/layout/hierarchy1"/>
    <dgm:cxn modelId="{DF931F0E-A6CD-4343-96DC-1E4BFC98C528}" type="presParOf" srcId="{762B65E2-D279-4EB0-9754-E1C207C3B6B4}" destId="{A89C1FCE-F282-4007-9228-B0FEF958F6A1}" srcOrd="9" destOrd="0" presId="urn:microsoft.com/office/officeart/2005/8/layout/hierarchy1"/>
    <dgm:cxn modelId="{9AA0B7FB-A8D5-4550-AD0F-9DE893D0CD5F}" type="presParOf" srcId="{A89C1FCE-F282-4007-9228-B0FEF958F6A1}" destId="{82DB2DF7-F09E-4AA3-A3F1-95E18E0DAB40}" srcOrd="0" destOrd="0" presId="urn:microsoft.com/office/officeart/2005/8/layout/hierarchy1"/>
    <dgm:cxn modelId="{A114FBB2-04A6-42F1-B161-0D5FF232F38F}" type="presParOf" srcId="{82DB2DF7-F09E-4AA3-A3F1-95E18E0DAB40}" destId="{A8CEC7ED-BD10-4031-B802-F79544EB3E25}" srcOrd="0" destOrd="0" presId="urn:microsoft.com/office/officeart/2005/8/layout/hierarchy1"/>
    <dgm:cxn modelId="{3B83BDAB-B586-4B2F-8453-6769F1A5511E}" type="presParOf" srcId="{82DB2DF7-F09E-4AA3-A3F1-95E18E0DAB40}" destId="{AFFB64C4-29B2-400A-A168-61E1F7129F89}" srcOrd="1" destOrd="0" presId="urn:microsoft.com/office/officeart/2005/8/layout/hierarchy1"/>
    <dgm:cxn modelId="{F8297008-D1EC-4E36-8C5B-A32FF8DDF7A3}" type="presParOf" srcId="{A89C1FCE-F282-4007-9228-B0FEF958F6A1}" destId="{B6191C45-21AA-4EA7-ADDB-5CCABC08C8ED}" srcOrd="1" destOrd="0" presId="urn:microsoft.com/office/officeart/2005/8/layout/hierarchy1"/>
    <dgm:cxn modelId="{7165F55F-8ABE-4F37-B66C-F9849C7F5835}" type="presParOf" srcId="{C89E95C1-0A3A-4D82-9335-9C52E00A71BE}" destId="{86CD4CBD-EC9F-4F1E-B0AF-80820D9AE137}" srcOrd="6" destOrd="0" presId="urn:microsoft.com/office/officeart/2005/8/layout/hierarchy1"/>
    <dgm:cxn modelId="{803FFBC9-E297-4FFE-842B-4771CFC003AB}" type="presParOf" srcId="{C89E95C1-0A3A-4D82-9335-9C52E00A71BE}" destId="{4178504E-97FE-46A5-99D8-A68C9839D712}" srcOrd="7" destOrd="0" presId="urn:microsoft.com/office/officeart/2005/8/layout/hierarchy1"/>
    <dgm:cxn modelId="{0DF5F900-2AE7-4939-895B-8D8BF1B90906}" type="presParOf" srcId="{4178504E-97FE-46A5-99D8-A68C9839D712}" destId="{DF35253F-C07E-4A73-982C-2DAFAFF323A0}" srcOrd="0" destOrd="0" presId="urn:microsoft.com/office/officeart/2005/8/layout/hierarchy1"/>
    <dgm:cxn modelId="{7A8AC412-5F04-4038-8E93-1DCA9916AF72}" type="presParOf" srcId="{DF35253F-C07E-4A73-982C-2DAFAFF323A0}" destId="{1B6B2A5D-7671-4003-AEE0-33130ACE4B6F}" srcOrd="0" destOrd="0" presId="urn:microsoft.com/office/officeart/2005/8/layout/hierarchy1"/>
    <dgm:cxn modelId="{4D96E09E-DACF-478B-A8D6-E495C9370F74}" type="presParOf" srcId="{DF35253F-C07E-4A73-982C-2DAFAFF323A0}" destId="{59B5BEB2-C70A-441F-B6AC-D2068DEC1059}" srcOrd="1" destOrd="0" presId="urn:microsoft.com/office/officeart/2005/8/layout/hierarchy1"/>
    <dgm:cxn modelId="{3A861967-C131-4114-927B-3F0E7FE539D4}" type="presParOf" srcId="{4178504E-97FE-46A5-99D8-A68C9839D712}" destId="{90E7009D-D50F-4301-B32D-B0C06A2EEE0C}" srcOrd="1" destOrd="0" presId="urn:microsoft.com/office/officeart/2005/8/layout/hierarchy1"/>
    <dgm:cxn modelId="{BE95DB0C-FA6E-4D06-9221-FF86E4885758}" type="presParOf" srcId="{90E7009D-D50F-4301-B32D-B0C06A2EEE0C}" destId="{77E4650D-D7B9-4941-A1E5-034068DBD6FB}" srcOrd="0" destOrd="0" presId="urn:microsoft.com/office/officeart/2005/8/layout/hierarchy1"/>
    <dgm:cxn modelId="{3631FDEF-3711-44CD-950F-ECB4DA39C354}" type="presParOf" srcId="{90E7009D-D50F-4301-B32D-B0C06A2EEE0C}" destId="{0D65C281-D41F-4D6A-8BC4-EDBA643D2275}" srcOrd="1" destOrd="0" presId="urn:microsoft.com/office/officeart/2005/8/layout/hierarchy1"/>
    <dgm:cxn modelId="{07579FBC-134A-4B36-A2EC-E8C8499FDBC6}" type="presParOf" srcId="{0D65C281-D41F-4D6A-8BC4-EDBA643D2275}" destId="{7FB7432B-13C7-40B4-96C3-FEAA2BD51193}" srcOrd="0" destOrd="0" presId="urn:microsoft.com/office/officeart/2005/8/layout/hierarchy1"/>
    <dgm:cxn modelId="{8277720D-4886-479D-AD28-198CF6A77F96}" type="presParOf" srcId="{7FB7432B-13C7-40B4-96C3-FEAA2BD51193}" destId="{657C18B1-2646-47D9-80D1-A40D3301F543}" srcOrd="0" destOrd="0" presId="urn:microsoft.com/office/officeart/2005/8/layout/hierarchy1"/>
    <dgm:cxn modelId="{FE3E9E79-C69B-4624-90DE-1BF9237A3DA3}" type="presParOf" srcId="{7FB7432B-13C7-40B4-96C3-FEAA2BD51193}" destId="{218EEECD-364F-4D05-8F52-1969780775D7}" srcOrd="1" destOrd="0" presId="urn:microsoft.com/office/officeart/2005/8/layout/hierarchy1"/>
    <dgm:cxn modelId="{C7B7F95E-CB42-4336-94F9-51FA45ACD9AA}" type="presParOf" srcId="{0D65C281-D41F-4D6A-8BC4-EDBA643D2275}" destId="{7DE2912F-AE78-4169-918F-2242C897FFC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A49F8E-2264-46FF-BB77-083C68508562}"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732C731F-2BB1-4B51-9D01-3924104C3ED9}">
      <dgm:prSet phldrT="[Text]"/>
      <dgm:spPr>
        <a:solidFill>
          <a:schemeClr val="accent6"/>
        </a:solidFill>
      </dgm:spPr>
      <dgm:t>
        <a:bodyPr/>
        <a:lstStyle/>
        <a:p>
          <a:pPr>
            <a:buNone/>
          </a:pPr>
          <a:r>
            <a:rPr lang="en-US" dirty="0">
              <a:solidFill>
                <a:srgbClr val="FFFFFF"/>
              </a:solidFill>
              <a:latin typeface="Arial" pitchFamily="34" charset="0"/>
              <a:ea typeface="Arial" pitchFamily="34" charset="-122"/>
              <a:cs typeface="Arial" pitchFamily="34" charset="-120"/>
            </a:rPr>
            <a:t>Orchestrator</a:t>
          </a:r>
          <a:endParaRPr lang="en-US" dirty="0"/>
        </a:p>
      </dgm:t>
    </dgm:pt>
    <dgm:pt modelId="{4C17EF7A-B1BE-4DA4-82EC-1A70D10B6DE0}" type="parTrans" cxnId="{806C5B9E-1248-4469-A69E-A91C5B24045C}">
      <dgm:prSet/>
      <dgm:spPr/>
      <dgm:t>
        <a:bodyPr/>
        <a:lstStyle/>
        <a:p>
          <a:endParaRPr lang="en-US"/>
        </a:p>
      </dgm:t>
    </dgm:pt>
    <dgm:pt modelId="{B2B37378-D659-473E-A962-1F7567A00DCC}" type="sibTrans" cxnId="{806C5B9E-1248-4469-A69E-A91C5B24045C}">
      <dgm:prSet/>
      <dgm:spPr/>
      <dgm:t>
        <a:bodyPr/>
        <a:lstStyle/>
        <a:p>
          <a:endParaRPr lang="en-US"/>
        </a:p>
      </dgm:t>
    </dgm:pt>
    <dgm:pt modelId="{6BDC74DC-632E-4F8B-9C07-3C8E52B26077}">
      <dgm:prSet phldrT="[Text]"/>
      <dgm:spPr/>
      <dgm:t>
        <a:bodyPr/>
        <a:lstStyle/>
        <a:p>
          <a:pPr>
            <a:buNone/>
          </a:pPr>
          <a:r>
            <a:rPr lang="en-US" dirty="0">
              <a:solidFill>
                <a:srgbClr val="FFFFFF"/>
              </a:solidFill>
              <a:latin typeface="Arial" pitchFamily="34" charset="0"/>
              <a:ea typeface="Arial" pitchFamily="34" charset="-122"/>
              <a:cs typeface="Arial" pitchFamily="34" charset="-120"/>
            </a:rPr>
            <a:t>Math</a:t>
          </a:r>
          <a:endParaRPr lang="en-US" dirty="0"/>
        </a:p>
      </dgm:t>
    </dgm:pt>
    <dgm:pt modelId="{D9DD0EB8-CC7D-4A9F-9E81-E8101A7CE631}" type="parTrans" cxnId="{CC389CCA-DA5F-4073-B367-E71B271C8AFF}">
      <dgm:prSet/>
      <dgm:spPr/>
      <dgm:t>
        <a:bodyPr/>
        <a:lstStyle/>
        <a:p>
          <a:endParaRPr lang="en-US"/>
        </a:p>
      </dgm:t>
    </dgm:pt>
    <dgm:pt modelId="{6AE00803-3EAB-4F0A-9D01-3B4DA907E6A8}" type="sibTrans" cxnId="{CC389CCA-DA5F-4073-B367-E71B271C8AFF}">
      <dgm:prSet/>
      <dgm:spPr/>
      <dgm:t>
        <a:bodyPr/>
        <a:lstStyle/>
        <a:p>
          <a:endParaRPr lang="en-US"/>
        </a:p>
      </dgm:t>
    </dgm:pt>
    <dgm:pt modelId="{2F3A26DF-8A56-4D89-AC5E-00D2C07BC5CF}">
      <dgm:prSet phldrT="[Text]"/>
      <dgm:spPr>
        <a:solidFill>
          <a:schemeClr val="accent4"/>
        </a:solidFill>
      </dgm:spPr>
      <dgm:t>
        <a:bodyPr/>
        <a:lstStyle/>
        <a:p>
          <a:pPr>
            <a:buNone/>
          </a:pPr>
          <a:r>
            <a:rPr lang="en-US" dirty="0">
              <a:solidFill>
                <a:srgbClr val="FFFFFF"/>
              </a:solidFill>
              <a:latin typeface="Arial" pitchFamily="34" charset="0"/>
              <a:ea typeface="Arial" pitchFamily="34" charset="-122"/>
              <a:cs typeface="Arial" pitchFamily="34" charset="-120"/>
            </a:rPr>
            <a:t>Spanish</a:t>
          </a:r>
          <a:endParaRPr lang="en-US" dirty="0"/>
        </a:p>
      </dgm:t>
    </dgm:pt>
    <dgm:pt modelId="{9AE558C6-46B9-4FF7-B25E-AC74C93C7E1A}" type="parTrans" cxnId="{F9D0BCBB-4EBC-4F7B-847B-4A0E65FF5DC5}">
      <dgm:prSet/>
      <dgm:spPr/>
      <dgm:t>
        <a:bodyPr/>
        <a:lstStyle/>
        <a:p>
          <a:endParaRPr lang="en-US"/>
        </a:p>
      </dgm:t>
    </dgm:pt>
    <dgm:pt modelId="{922738A3-4DF5-42CC-8CA9-6D113FEBF11D}" type="sibTrans" cxnId="{F9D0BCBB-4EBC-4F7B-847B-4A0E65FF5DC5}">
      <dgm:prSet/>
      <dgm:spPr/>
      <dgm:t>
        <a:bodyPr/>
        <a:lstStyle/>
        <a:p>
          <a:endParaRPr lang="en-US"/>
        </a:p>
      </dgm:t>
    </dgm:pt>
    <dgm:pt modelId="{33EBC395-9A38-431B-AEB7-5F0AA66C70CD}">
      <dgm:prSet phldrT="[Text]"/>
      <dgm:spPr>
        <a:solidFill>
          <a:schemeClr val="accent2"/>
        </a:solidFill>
      </dgm:spPr>
      <dgm:t>
        <a:bodyPr/>
        <a:lstStyle/>
        <a:p>
          <a:pPr>
            <a:buNone/>
          </a:pPr>
          <a:r>
            <a:rPr lang="en-US" dirty="0">
              <a:solidFill>
                <a:srgbClr val="FFFFFF"/>
              </a:solidFill>
              <a:latin typeface="Arial" pitchFamily="34" charset="0"/>
              <a:ea typeface="Arial" pitchFamily="34" charset="-122"/>
              <a:cs typeface="Arial" pitchFamily="34" charset="-120"/>
            </a:rPr>
            <a:t>Science</a:t>
          </a:r>
          <a:endParaRPr lang="en-US" dirty="0"/>
        </a:p>
      </dgm:t>
    </dgm:pt>
    <dgm:pt modelId="{797B56A1-C85E-4945-B289-A932AE34AE43}" type="parTrans" cxnId="{74795DC2-E04D-4517-9BCD-96A90D0D5915}">
      <dgm:prSet/>
      <dgm:spPr/>
      <dgm:t>
        <a:bodyPr/>
        <a:lstStyle/>
        <a:p>
          <a:endParaRPr lang="en-US"/>
        </a:p>
      </dgm:t>
    </dgm:pt>
    <dgm:pt modelId="{CAB51F0F-F6B4-412F-9178-4E6637433BD5}" type="sibTrans" cxnId="{74795DC2-E04D-4517-9BCD-96A90D0D5915}">
      <dgm:prSet/>
      <dgm:spPr/>
      <dgm:t>
        <a:bodyPr/>
        <a:lstStyle/>
        <a:p>
          <a:endParaRPr lang="en-US"/>
        </a:p>
      </dgm:t>
    </dgm:pt>
    <dgm:pt modelId="{82514804-FFCB-4693-B35D-4A00213C5D38}">
      <dgm:prSet phldrT="[Text]"/>
      <dgm:spPr>
        <a:solidFill>
          <a:srgbClr val="8B5CF6"/>
        </a:solidFill>
      </dgm:spPr>
      <dgm:t>
        <a:bodyPr/>
        <a:lstStyle/>
        <a:p>
          <a:pPr>
            <a:buNone/>
          </a:pPr>
          <a:r>
            <a:rPr lang="en-US" dirty="0">
              <a:solidFill>
                <a:srgbClr val="FFFFFF"/>
              </a:solidFill>
              <a:latin typeface="Arial" pitchFamily="34" charset="0"/>
              <a:ea typeface="Arial" pitchFamily="34" charset="-122"/>
              <a:cs typeface="Arial" pitchFamily="34" charset="-120"/>
            </a:rPr>
            <a:t>History</a:t>
          </a:r>
          <a:endParaRPr lang="en-US" dirty="0"/>
        </a:p>
      </dgm:t>
    </dgm:pt>
    <dgm:pt modelId="{F4BE7AE7-1BF5-4400-9237-FC2832E86703}" type="parTrans" cxnId="{77D95D12-E1E7-4529-BBD0-03B71D2C2A67}">
      <dgm:prSet/>
      <dgm:spPr/>
      <dgm:t>
        <a:bodyPr/>
        <a:lstStyle/>
        <a:p>
          <a:endParaRPr lang="en-US"/>
        </a:p>
      </dgm:t>
    </dgm:pt>
    <dgm:pt modelId="{4BF5F479-A3FB-439D-B988-6C7D3D9019F7}" type="sibTrans" cxnId="{77D95D12-E1E7-4529-BBD0-03B71D2C2A67}">
      <dgm:prSet/>
      <dgm:spPr/>
      <dgm:t>
        <a:bodyPr/>
        <a:lstStyle/>
        <a:p>
          <a:endParaRPr lang="en-US"/>
        </a:p>
      </dgm:t>
    </dgm:pt>
    <dgm:pt modelId="{2617157C-71E1-4611-8644-9526AC102187}">
      <dgm:prSet/>
      <dgm:spPr>
        <a:solidFill>
          <a:schemeClr val="tx2"/>
        </a:solidFill>
      </dgm:spPr>
      <dgm:t>
        <a:bodyPr/>
        <a:lstStyle/>
        <a:p>
          <a:pPr>
            <a:buNone/>
          </a:pPr>
          <a:r>
            <a:rPr lang="en-US">
              <a:solidFill>
                <a:srgbClr val="FFFFFF"/>
              </a:solidFill>
              <a:latin typeface="Arial" pitchFamily="34" charset="0"/>
              <a:ea typeface="Arial" pitchFamily="34" charset="-122"/>
              <a:cs typeface="Arial" pitchFamily="34" charset="-120"/>
            </a:rPr>
            <a:t>English</a:t>
          </a:r>
          <a:endParaRPr lang="en-US" dirty="0"/>
        </a:p>
      </dgm:t>
    </dgm:pt>
    <dgm:pt modelId="{48405E9D-F829-4200-8599-208363EE1F25}" type="parTrans" cxnId="{9D666082-DBDA-434A-B254-6DD0EC55DB50}">
      <dgm:prSet/>
      <dgm:spPr/>
      <dgm:t>
        <a:bodyPr/>
        <a:lstStyle/>
        <a:p>
          <a:endParaRPr lang="en-US"/>
        </a:p>
      </dgm:t>
    </dgm:pt>
    <dgm:pt modelId="{1EB257B2-6169-4686-89D7-17B067365867}" type="sibTrans" cxnId="{9D666082-DBDA-434A-B254-6DD0EC55DB50}">
      <dgm:prSet/>
      <dgm:spPr/>
      <dgm:t>
        <a:bodyPr/>
        <a:lstStyle/>
        <a:p>
          <a:endParaRPr lang="en-US"/>
        </a:p>
      </dgm:t>
    </dgm:pt>
    <dgm:pt modelId="{E4E0261A-2490-47B2-B3BB-14BD3BB53751}" type="pres">
      <dgm:prSet presAssocID="{11A49F8E-2264-46FF-BB77-083C68508562}" presName="Name0" presStyleCnt="0">
        <dgm:presLayoutVars>
          <dgm:chMax val="1"/>
          <dgm:dir/>
          <dgm:animLvl val="ctr"/>
          <dgm:resizeHandles val="exact"/>
        </dgm:presLayoutVars>
      </dgm:prSet>
      <dgm:spPr/>
    </dgm:pt>
    <dgm:pt modelId="{B97A5882-8E5A-4E5E-B2D4-B150E6B6DE74}" type="pres">
      <dgm:prSet presAssocID="{732C731F-2BB1-4B51-9D01-3924104C3ED9}" presName="centerShape" presStyleLbl="node0" presStyleIdx="0" presStyleCnt="1"/>
      <dgm:spPr/>
    </dgm:pt>
    <dgm:pt modelId="{9A20EA21-FC24-49C7-89B5-A863AE648D66}" type="pres">
      <dgm:prSet presAssocID="{6BDC74DC-632E-4F8B-9C07-3C8E52B26077}" presName="node" presStyleLbl="node1" presStyleIdx="0" presStyleCnt="5">
        <dgm:presLayoutVars>
          <dgm:bulletEnabled val="1"/>
        </dgm:presLayoutVars>
      </dgm:prSet>
      <dgm:spPr/>
    </dgm:pt>
    <dgm:pt modelId="{B5AC8B71-3DC7-4376-9501-353DE1C2F191}" type="pres">
      <dgm:prSet presAssocID="{6BDC74DC-632E-4F8B-9C07-3C8E52B26077}" presName="dummy" presStyleCnt="0"/>
      <dgm:spPr/>
    </dgm:pt>
    <dgm:pt modelId="{D8A3C63D-F151-47C3-9B8D-BFA2A7A36DD6}" type="pres">
      <dgm:prSet presAssocID="{6AE00803-3EAB-4F0A-9D01-3B4DA907E6A8}" presName="sibTrans" presStyleLbl="sibTrans2D1" presStyleIdx="0" presStyleCnt="5"/>
      <dgm:spPr/>
    </dgm:pt>
    <dgm:pt modelId="{C9461741-4D93-4BA4-9714-48E742649EA4}" type="pres">
      <dgm:prSet presAssocID="{2F3A26DF-8A56-4D89-AC5E-00D2C07BC5CF}" presName="node" presStyleLbl="node1" presStyleIdx="1" presStyleCnt="5">
        <dgm:presLayoutVars>
          <dgm:bulletEnabled val="1"/>
        </dgm:presLayoutVars>
      </dgm:prSet>
      <dgm:spPr/>
    </dgm:pt>
    <dgm:pt modelId="{7DE1B203-475E-40E8-A20C-89B1C6E7AD1E}" type="pres">
      <dgm:prSet presAssocID="{2F3A26DF-8A56-4D89-AC5E-00D2C07BC5CF}" presName="dummy" presStyleCnt="0"/>
      <dgm:spPr/>
    </dgm:pt>
    <dgm:pt modelId="{0BED7E5D-B092-49FF-84F5-1C233EF4A31B}" type="pres">
      <dgm:prSet presAssocID="{922738A3-4DF5-42CC-8CA9-6D113FEBF11D}" presName="sibTrans" presStyleLbl="sibTrans2D1" presStyleIdx="1" presStyleCnt="5"/>
      <dgm:spPr/>
    </dgm:pt>
    <dgm:pt modelId="{2E0C807C-4408-4DAF-AAA2-DDA77F3E9F1E}" type="pres">
      <dgm:prSet presAssocID="{33EBC395-9A38-431B-AEB7-5F0AA66C70CD}" presName="node" presStyleLbl="node1" presStyleIdx="2" presStyleCnt="5">
        <dgm:presLayoutVars>
          <dgm:bulletEnabled val="1"/>
        </dgm:presLayoutVars>
      </dgm:prSet>
      <dgm:spPr/>
    </dgm:pt>
    <dgm:pt modelId="{642BD4EA-4E59-4B5D-9F51-9E822961F9F2}" type="pres">
      <dgm:prSet presAssocID="{33EBC395-9A38-431B-AEB7-5F0AA66C70CD}" presName="dummy" presStyleCnt="0"/>
      <dgm:spPr/>
    </dgm:pt>
    <dgm:pt modelId="{B3B83E7F-1E73-4494-92AD-2C479D4844AF}" type="pres">
      <dgm:prSet presAssocID="{CAB51F0F-F6B4-412F-9178-4E6637433BD5}" presName="sibTrans" presStyleLbl="sibTrans2D1" presStyleIdx="2" presStyleCnt="5"/>
      <dgm:spPr/>
    </dgm:pt>
    <dgm:pt modelId="{EE2EDF4E-9625-4B62-921C-869CF464B69E}" type="pres">
      <dgm:prSet presAssocID="{82514804-FFCB-4693-B35D-4A00213C5D38}" presName="node" presStyleLbl="node1" presStyleIdx="3" presStyleCnt="5">
        <dgm:presLayoutVars>
          <dgm:bulletEnabled val="1"/>
        </dgm:presLayoutVars>
      </dgm:prSet>
      <dgm:spPr/>
    </dgm:pt>
    <dgm:pt modelId="{17D381A9-3719-4B98-8214-D24B9BDF88BC}" type="pres">
      <dgm:prSet presAssocID="{82514804-FFCB-4693-B35D-4A00213C5D38}" presName="dummy" presStyleCnt="0"/>
      <dgm:spPr/>
    </dgm:pt>
    <dgm:pt modelId="{8EB26D8B-218E-4361-AB05-9284E9FFFAA7}" type="pres">
      <dgm:prSet presAssocID="{4BF5F479-A3FB-439D-B988-6C7D3D9019F7}" presName="sibTrans" presStyleLbl="sibTrans2D1" presStyleIdx="3" presStyleCnt="5"/>
      <dgm:spPr/>
    </dgm:pt>
    <dgm:pt modelId="{CFDE6506-4D32-4DFB-9341-296DB5AF0DE6}" type="pres">
      <dgm:prSet presAssocID="{2617157C-71E1-4611-8644-9526AC102187}" presName="node" presStyleLbl="node1" presStyleIdx="4" presStyleCnt="5">
        <dgm:presLayoutVars>
          <dgm:bulletEnabled val="1"/>
        </dgm:presLayoutVars>
      </dgm:prSet>
      <dgm:spPr/>
    </dgm:pt>
    <dgm:pt modelId="{3E0D5B89-16C2-40B9-80F6-B97A2633E117}" type="pres">
      <dgm:prSet presAssocID="{2617157C-71E1-4611-8644-9526AC102187}" presName="dummy" presStyleCnt="0"/>
      <dgm:spPr/>
    </dgm:pt>
    <dgm:pt modelId="{4364C69A-F6C9-465B-B94A-DACEDFE37A55}" type="pres">
      <dgm:prSet presAssocID="{1EB257B2-6169-4686-89D7-17B067365867}" presName="sibTrans" presStyleLbl="sibTrans2D1" presStyleIdx="4" presStyleCnt="5"/>
      <dgm:spPr/>
    </dgm:pt>
  </dgm:ptLst>
  <dgm:cxnLst>
    <dgm:cxn modelId="{77D95D12-E1E7-4529-BBD0-03B71D2C2A67}" srcId="{732C731F-2BB1-4B51-9D01-3924104C3ED9}" destId="{82514804-FFCB-4693-B35D-4A00213C5D38}" srcOrd="3" destOrd="0" parTransId="{F4BE7AE7-1BF5-4400-9237-FC2832E86703}" sibTransId="{4BF5F479-A3FB-439D-B988-6C7D3D9019F7}"/>
    <dgm:cxn modelId="{6E493C16-5AA2-4F0A-A477-A1F821DA675B}" type="presOf" srcId="{4BF5F479-A3FB-439D-B988-6C7D3D9019F7}" destId="{8EB26D8B-218E-4361-AB05-9284E9FFFAA7}" srcOrd="0" destOrd="0" presId="urn:microsoft.com/office/officeart/2005/8/layout/radial6"/>
    <dgm:cxn modelId="{61AC6D25-5148-4A75-A8C6-288B11F55FF7}" type="presOf" srcId="{922738A3-4DF5-42CC-8CA9-6D113FEBF11D}" destId="{0BED7E5D-B092-49FF-84F5-1C233EF4A31B}" srcOrd="0" destOrd="0" presId="urn:microsoft.com/office/officeart/2005/8/layout/radial6"/>
    <dgm:cxn modelId="{EBE69B3C-0A17-48ED-8BDF-495D87DD7661}" type="presOf" srcId="{CAB51F0F-F6B4-412F-9178-4E6637433BD5}" destId="{B3B83E7F-1E73-4494-92AD-2C479D4844AF}" srcOrd="0" destOrd="0" presId="urn:microsoft.com/office/officeart/2005/8/layout/radial6"/>
    <dgm:cxn modelId="{6D00CC40-464C-4314-AC54-BB6D44E543BC}" type="presOf" srcId="{732C731F-2BB1-4B51-9D01-3924104C3ED9}" destId="{B97A5882-8E5A-4E5E-B2D4-B150E6B6DE74}" srcOrd="0" destOrd="0" presId="urn:microsoft.com/office/officeart/2005/8/layout/radial6"/>
    <dgm:cxn modelId="{683B0F4D-D7EA-41DD-B51A-48FEF5DEFEC6}" type="presOf" srcId="{82514804-FFCB-4693-B35D-4A00213C5D38}" destId="{EE2EDF4E-9625-4B62-921C-869CF464B69E}" srcOrd="0" destOrd="0" presId="urn:microsoft.com/office/officeart/2005/8/layout/radial6"/>
    <dgm:cxn modelId="{284C0652-4F82-4DAC-8B39-3EFA32BEB0CB}" type="presOf" srcId="{33EBC395-9A38-431B-AEB7-5F0AA66C70CD}" destId="{2E0C807C-4408-4DAF-AAA2-DDA77F3E9F1E}" srcOrd="0" destOrd="0" presId="urn:microsoft.com/office/officeart/2005/8/layout/radial6"/>
    <dgm:cxn modelId="{9D666082-DBDA-434A-B254-6DD0EC55DB50}" srcId="{732C731F-2BB1-4B51-9D01-3924104C3ED9}" destId="{2617157C-71E1-4611-8644-9526AC102187}" srcOrd="4" destOrd="0" parTransId="{48405E9D-F829-4200-8599-208363EE1F25}" sibTransId="{1EB257B2-6169-4686-89D7-17B067365867}"/>
    <dgm:cxn modelId="{3422079A-A9E2-4CE1-8AD5-3D2A0542266D}" type="presOf" srcId="{2617157C-71E1-4611-8644-9526AC102187}" destId="{CFDE6506-4D32-4DFB-9341-296DB5AF0DE6}" srcOrd="0" destOrd="0" presId="urn:microsoft.com/office/officeart/2005/8/layout/radial6"/>
    <dgm:cxn modelId="{6F1E4B9D-C272-475D-9330-C23A8A3F65B7}" type="presOf" srcId="{2F3A26DF-8A56-4D89-AC5E-00D2C07BC5CF}" destId="{C9461741-4D93-4BA4-9714-48E742649EA4}" srcOrd="0" destOrd="0" presId="urn:microsoft.com/office/officeart/2005/8/layout/radial6"/>
    <dgm:cxn modelId="{806C5B9E-1248-4469-A69E-A91C5B24045C}" srcId="{11A49F8E-2264-46FF-BB77-083C68508562}" destId="{732C731F-2BB1-4B51-9D01-3924104C3ED9}" srcOrd="0" destOrd="0" parTransId="{4C17EF7A-B1BE-4DA4-82EC-1A70D10B6DE0}" sibTransId="{B2B37378-D659-473E-A962-1F7567A00DCC}"/>
    <dgm:cxn modelId="{992946AA-4456-43FF-BF67-2680B7DB2890}" type="presOf" srcId="{11A49F8E-2264-46FF-BB77-083C68508562}" destId="{E4E0261A-2490-47B2-B3BB-14BD3BB53751}" srcOrd="0" destOrd="0" presId="urn:microsoft.com/office/officeart/2005/8/layout/radial6"/>
    <dgm:cxn modelId="{5FC95EAC-3E41-447A-A5F1-0C7AEACECFED}" type="presOf" srcId="{1EB257B2-6169-4686-89D7-17B067365867}" destId="{4364C69A-F6C9-465B-B94A-DACEDFE37A55}" srcOrd="0" destOrd="0" presId="urn:microsoft.com/office/officeart/2005/8/layout/radial6"/>
    <dgm:cxn modelId="{51E492AE-1A6B-43FE-98A1-7453CB78FDC8}" type="presOf" srcId="{6AE00803-3EAB-4F0A-9D01-3B4DA907E6A8}" destId="{D8A3C63D-F151-47C3-9B8D-BFA2A7A36DD6}" srcOrd="0" destOrd="0" presId="urn:microsoft.com/office/officeart/2005/8/layout/radial6"/>
    <dgm:cxn modelId="{F9D0BCBB-4EBC-4F7B-847B-4A0E65FF5DC5}" srcId="{732C731F-2BB1-4B51-9D01-3924104C3ED9}" destId="{2F3A26DF-8A56-4D89-AC5E-00D2C07BC5CF}" srcOrd="1" destOrd="0" parTransId="{9AE558C6-46B9-4FF7-B25E-AC74C93C7E1A}" sibTransId="{922738A3-4DF5-42CC-8CA9-6D113FEBF11D}"/>
    <dgm:cxn modelId="{74795DC2-E04D-4517-9BCD-96A90D0D5915}" srcId="{732C731F-2BB1-4B51-9D01-3924104C3ED9}" destId="{33EBC395-9A38-431B-AEB7-5F0AA66C70CD}" srcOrd="2" destOrd="0" parTransId="{797B56A1-C85E-4945-B289-A932AE34AE43}" sibTransId="{CAB51F0F-F6B4-412F-9178-4E6637433BD5}"/>
    <dgm:cxn modelId="{CC389CCA-DA5F-4073-B367-E71B271C8AFF}" srcId="{732C731F-2BB1-4B51-9D01-3924104C3ED9}" destId="{6BDC74DC-632E-4F8B-9C07-3C8E52B26077}" srcOrd="0" destOrd="0" parTransId="{D9DD0EB8-CC7D-4A9F-9E81-E8101A7CE631}" sibTransId="{6AE00803-3EAB-4F0A-9D01-3B4DA907E6A8}"/>
    <dgm:cxn modelId="{9B9662F8-D630-4ACF-BF6C-A6A04CEDAED2}" type="presOf" srcId="{6BDC74DC-632E-4F8B-9C07-3C8E52B26077}" destId="{9A20EA21-FC24-49C7-89B5-A863AE648D66}" srcOrd="0" destOrd="0" presId="urn:microsoft.com/office/officeart/2005/8/layout/radial6"/>
    <dgm:cxn modelId="{FF947DE8-50D7-4752-B27F-D118451EA5FF}" type="presParOf" srcId="{E4E0261A-2490-47B2-B3BB-14BD3BB53751}" destId="{B97A5882-8E5A-4E5E-B2D4-B150E6B6DE74}" srcOrd="0" destOrd="0" presId="urn:microsoft.com/office/officeart/2005/8/layout/radial6"/>
    <dgm:cxn modelId="{9226B73A-EDA7-4CCB-9AD3-1A944871EC2C}" type="presParOf" srcId="{E4E0261A-2490-47B2-B3BB-14BD3BB53751}" destId="{9A20EA21-FC24-49C7-89B5-A863AE648D66}" srcOrd="1" destOrd="0" presId="urn:microsoft.com/office/officeart/2005/8/layout/radial6"/>
    <dgm:cxn modelId="{00148084-E8F3-4B47-9405-6B29A247BB6E}" type="presParOf" srcId="{E4E0261A-2490-47B2-B3BB-14BD3BB53751}" destId="{B5AC8B71-3DC7-4376-9501-353DE1C2F191}" srcOrd="2" destOrd="0" presId="urn:microsoft.com/office/officeart/2005/8/layout/radial6"/>
    <dgm:cxn modelId="{E816A086-876A-4370-82F2-0563EFC26B67}" type="presParOf" srcId="{E4E0261A-2490-47B2-B3BB-14BD3BB53751}" destId="{D8A3C63D-F151-47C3-9B8D-BFA2A7A36DD6}" srcOrd="3" destOrd="0" presId="urn:microsoft.com/office/officeart/2005/8/layout/radial6"/>
    <dgm:cxn modelId="{8FE82BFE-E613-4E3F-8D97-969C416F016E}" type="presParOf" srcId="{E4E0261A-2490-47B2-B3BB-14BD3BB53751}" destId="{C9461741-4D93-4BA4-9714-48E742649EA4}" srcOrd="4" destOrd="0" presId="urn:microsoft.com/office/officeart/2005/8/layout/radial6"/>
    <dgm:cxn modelId="{48F82B27-8932-4A22-B064-E584B7A42B52}" type="presParOf" srcId="{E4E0261A-2490-47B2-B3BB-14BD3BB53751}" destId="{7DE1B203-475E-40E8-A20C-89B1C6E7AD1E}" srcOrd="5" destOrd="0" presId="urn:microsoft.com/office/officeart/2005/8/layout/radial6"/>
    <dgm:cxn modelId="{75A418A9-ECE3-4BF3-A4BF-597442E75F19}" type="presParOf" srcId="{E4E0261A-2490-47B2-B3BB-14BD3BB53751}" destId="{0BED7E5D-B092-49FF-84F5-1C233EF4A31B}" srcOrd="6" destOrd="0" presId="urn:microsoft.com/office/officeart/2005/8/layout/radial6"/>
    <dgm:cxn modelId="{7E63E219-2E68-4648-9D79-2684B03E5982}" type="presParOf" srcId="{E4E0261A-2490-47B2-B3BB-14BD3BB53751}" destId="{2E0C807C-4408-4DAF-AAA2-DDA77F3E9F1E}" srcOrd="7" destOrd="0" presId="urn:microsoft.com/office/officeart/2005/8/layout/radial6"/>
    <dgm:cxn modelId="{BCAEDF10-F62B-402E-90B7-807CB9886639}" type="presParOf" srcId="{E4E0261A-2490-47B2-B3BB-14BD3BB53751}" destId="{642BD4EA-4E59-4B5D-9F51-9E822961F9F2}" srcOrd="8" destOrd="0" presId="urn:microsoft.com/office/officeart/2005/8/layout/radial6"/>
    <dgm:cxn modelId="{924F9C52-59DA-433F-85D0-C2C543D837B2}" type="presParOf" srcId="{E4E0261A-2490-47B2-B3BB-14BD3BB53751}" destId="{B3B83E7F-1E73-4494-92AD-2C479D4844AF}" srcOrd="9" destOrd="0" presId="urn:microsoft.com/office/officeart/2005/8/layout/radial6"/>
    <dgm:cxn modelId="{35D68AF1-441C-4302-B099-198E8571270A}" type="presParOf" srcId="{E4E0261A-2490-47B2-B3BB-14BD3BB53751}" destId="{EE2EDF4E-9625-4B62-921C-869CF464B69E}" srcOrd="10" destOrd="0" presId="urn:microsoft.com/office/officeart/2005/8/layout/radial6"/>
    <dgm:cxn modelId="{B1512429-B8B3-4555-B42A-3898EC89D7DC}" type="presParOf" srcId="{E4E0261A-2490-47B2-B3BB-14BD3BB53751}" destId="{17D381A9-3719-4B98-8214-D24B9BDF88BC}" srcOrd="11" destOrd="0" presId="urn:microsoft.com/office/officeart/2005/8/layout/radial6"/>
    <dgm:cxn modelId="{00827E8C-0D24-4B50-9A7C-A57B645CC21C}" type="presParOf" srcId="{E4E0261A-2490-47B2-B3BB-14BD3BB53751}" destId="{8EB26D8B-218E-4361-AB05-9284E9FFFAA7}" srcOrd="12" destOrd="0" presId="urn:microsoft.com/office/officeart/2005/8/layout/radial6"/>
    <dgm:cxn modelId="{F93EA0E8-3743-4E12-85E0-E11251100839}" type="presParOf" srcId="{E4E0261A-2490-47B2-B3BB-14BD3BB53751}" destId="{CFDE6506-4D32-4DFB-9341-296DB5AF0DE6}" srcOrd="13" destOrd="0" presId="urn:microsoft.com/office/officeart/2005/8/layout/radial6"/>
    <dgm:cxn modelId="{D2E8FB42-C86A-4C89-8000-4563A1E1E729}" type="presParOf" srcId="{E4E0261A-2490-47B2-B3BB-14BD3BB53751}" destId="{3E0D5B89-16C2-40B9-80F6-B97A2633E117}" srcOrd="14" destOrd="0" presId="urn:microsoft.com/office/officeart/2005/8/layout/radial6"/>
    <dgm:cxn modelId="{E1C6C1B6-A4B8-4D64-A6FE-8DA0AEA19AE9}" type="presParOf" srcId="{E4E0261A-2490-47B2-B3BB-14BD3BB53751}" destId="{4364C69A-F6C9-465B-B94A-DACEDFE37A55}"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FBB881-E51A-46C5-BC53-580BEAB8F09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04CDB591-380B-4E34-B052-C64EF13AB6A0}">
      <dgm:prSet phldrT="[Text]" custT="1"/>
      <dgm:spPr>
        <a:solidFill>
          <a:srgbClr val="44546A"/>
        </a:solidFill>
      </dgm:spPr>
      <dgm:t>
        <a:bodyPr/>
        <a:lstStyle/>
        <a:p>
          <a:r>
            <a:rPr lang="en-US" sz="1600" dirty="0">
              <a:latin typeface="Arial" panose="020B0604020202020204" pitchFamily="34" charset="0"/>
              <a:cs typeface="Arial" panose="020B0604020202020204" pitchFamily="34" charset="0"/>
            </a:rPr>
            <a:t>By using subject-specific processors, the system can:</a:t>
          </a:r>
        </a:p>
      </dgm:t>
    </dgm:pt>
    <dgm:pt modelId="{EC6E7655-E342-4281-837E-CE77FB25808B}" type="parTrans" cxnId="{DEF55D51-C0AD-4737-BF82-3A5AA0566ACA}">
      <dgm:prSet/>
      <dgm:spPr/>
      <dgm:t>
        <a:bodyPr/>
        <a:lstStyle/>
        <a:p>
          <a:endParaRPr lang="en-US"/>
        </a:p>
      </dgm:t>
    </dgm:pt>
    <dgm:pt modelId="{8D408C7C-4A9F-444F-AD32-FB9A1302B0AF}" type="sibTrans" cxnId="{DEF55D51-C0AD-4737-BF82-3A5AA0566ACA}">
      <dgm:prSet/>
      <dgm:spPr/>
      <dgm:t>
        <a:bodyPr/>
        <a:lstStyle/>
        <a:p>
          <a:endParaRPr lang="en-US"/>
        </a:p>
      </dgm:t>
    </dgm:pt>
    <dgm:pt modelId="{FF369699-6666-4C6E-97AF-E6C91BFF6AB5}">
      <dgm:prSet phldrT="[Text]" custT="1"/>
      <dgm:spPr>
        <a:solidFill>
          <a:srgbClr val="44546A"/>
        </a:solidFill>
      </dgm:spPr>
      <dgm:t>
        <a:bodyPr/>
        <a:lstStyle/>
        <a:p>
          <a:r>
            <a:rPr lang="en-US" sz="1200" dirty="0">
              <a:latin typeface="Arial" panose="020B0604020202020204" pitchFamily="34" charset="0"/>
              <a:cs typeface="Arial" panose="020B0604020202020204" pitchFamily="34" charset="0"/>
            </a:rPr>
            <a:t>Apply the right grading standards for each discipline.
Provide more meaningful, targeted feedback to students.
Reduce grading errors that might occur if a generic system were used for all subjects.</a:t>
          </a:r>
        </a:p>
      </dgm:t>
    </dgm:pt>
    <dgm:pt modelId="{9E9FEE60-C006-4FEF-A61C-26CBD03CB5B7}" type="parTrans" cxnId="{B60431B9-9840-4211-95DD-A79078AD12F9}">
      <dgm:prSet/>
      <dgm:spPr/>
      <dgm:t>
        <a:bodyPr/>
        <a:lstStyle/>
        <a:p>
          <a:endParaRPr lang="en-US"/>
        </a:p>
      </dgm:t>
    </dgm:pt>
    <dgm:pt modelId="{1141CB9D-275D-451C-AE19-C56F8BE4DB62}" type="sibTrans" cxnId="{B60431B9-9840-4211-95DD-A79078AD12F9}">
      <dgm:prSet/>
      <dgm:spPr/>
      <dgm:t>
        <a:bodyPr/>
        <a:lstStyle/>
        <a:p>
          <a:endParaRPr lang="en-US"/>
        </a:p>
      </dgm:t>
    </dgm:pt>
    <dgm:pt modelId="{7A547686-1E6C-491B-956E-8C530EE87DF1}" type="pres">
      <dgm:prSet presAssocID="{57FBB881-E51A-46C5-BC53-580BEAB8F098}" presName="linear" presStyleCnt="0">
        <dgm:presLayoutVars>
          <dgm:dir/>
          <dgm:resizeHandles val="exact"/>
        </dgm:presLayoutVars>
      </dgm:prSet>
      <dgm:spPr/>
    </dgm:pt>
    <dgm:pt modelId="{311785C9-0CE2-4686-92C8-FEE09B704E99}" type="pres">
      <dgm:prSet presAssocID="{04CDB591-380B-4E34-B052-C64EF13AB6A0}" presName="comp" presStyleCnt="0"/>
      <dgm:spPr/>
    </dgm:pt>
    <dgm:pt modelId="{DA8BCB75-E4D9-4C4C-8348-2E0C4C39F291}" type="pres">
      <dgm:prSet presAssocID="{04CDB591-380B-4E34-B052-C64EF13AB6A0}" presName="box" presStyleLbl="node1" presStyleIdx="0" presStyleCnt="1" custLinFactNeighborY="491"/>
      <dgm:spPr/>
    </dgm:pt>
    <dgm:pt modelId="{81D2683C-6A60-478E-9A15-0805234F2A25}" type="pres">
      <dgm:prSet presAssocID="{04CDB591-380B-4E34-B052-C64EF13AB6A0}" presName="img" presStyleLbl="fgImgPlace1" presStyleIdx="0" presStyleCnt="1" custLinFactNeighborX="-1521" custLinFactNeighborY="-3227"/>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Books and mortarboard illustration"/>
        </a:ext>
      </dgm:extLst>
    </dgm:pt>
    <dgm:pt modelId="{E72E74EA-8B3B-4790-8798-01DAA36B464A}" type="pres">
      <dgm:prSet presAssocID="{04CDB591-380B-4E34-B052-C64EF13AB6A0}" presName="text" presStyleLbl="node1" presStyleIdx="0" presStyleCnt="1">
        <dgm:presLayoutVars>
          <dgm:bulletEnabled val="1"/>
        </dgm:presLayoutVars>
      </dgm:prSet>
      <dgm:spPr/>
    </dgm:pt>
  </dgm:ptLst>
  <dgm:cxnLst>
    <dgm:cxn modelId="{381D0D0D-D3C8-4E34-8772-386102544983}" type="presOf" srcId="{04CDB591-380B-4E34-B052-C64EF13AB6A0}" destId="{DA8BCB75-E4D9-4C4C-8348-2E0C4C39F291}" srcOrd="0" destOrd="0" presId="urn:microsoft.com/office/officeart/2005/8/layout/vList4"/>
    <dgm:cxn modelId="{CE20C716-92D7-4268-AF89-320173D8F0EB}" type="presOf" srcId="{FF369699-6666-4C6E-97AF-E6C91BFF6AB5}" destId="{DA8BCB75-E4D9-4C4C-8348-2E0C4C39F291}" srcOrd="0" destOrd="1" presId="urn:microsoft.com/office/officeart/2005/8/layout/vList4"/>
    <dgm:cxn modelId="{C1299A69-B9B4-407F-A41C-CD162772FD39}" type="presOf" srcId="{FF369699-6666-4C6E-97AF-E6C91BFF6AB5}" destId="{E72E74EA-8B3B-4790-8798-01DAA36B464A}" srcOrd="1" destOrd="1" presId="urn:microsoft.com/office/officeart/2005/8/layout/vList4"/>
    <dgm:cxn modelId="{DEF55D51-C0AD-4737-BF82-3A5AA0566ACA}" srcId="{57FBB881-E51A-46C5-BC53-580BEAB8F098}" destId="{04CDB591-380B-4E34-B052-C64EF13AB6A0}" srcOrd="0" destOrd="0" parTransId="{EC6E7655-E342-4281-837E-CE77FB25808B}" sibTransId="{8D408C7C-4A9F-444F-AD32-FB9A1302B0AF}"/>
    <dgm:cxn modelId="{FACDDF72-074C-4DB1-8111-DEE414B0BB66}" type="presOf" srcId="{57FBB881-E51A-46C5-BC53-580BEAB8F098}" destId="{7A547686-1E6C-491B-956E-8C530EE87DF1}" srcOrd="0" destOrd="0" presId="urn:microsoft.com/office/officeart/2005/8/layout/vList4"/>
    <dgm:cxn modelId="{9CF90A87-2D55-404C-AA34-B14B5F6B9A4B}" type="presOf" srcId="{04CDB591-380B-4E34-B052-C64EF13AB6A0}" destId="{E72E74EA-8B3B-4790-8798-01DAA36B464A}" srcOrd="1" destOrd="0" presId="urn:microsoft.com/office/officeart/2005/8/layout/vList4"/>
    <dgm:cxn modelId="{B60431B9-9840-4211-95DD-A79078AD12F9}" srcId="{04CDB591-380B-4E34-B052-C64EF13AB6A0}" destId="{FF369699-6666-4C6E-97AF-E6C91BFF6AB5}" srcOrd="0" destOrd="0" parTransId="{9E9FEE60-C006-4FEF-A61C-26CBD03CB5B7}" sibTransId="{1141CB9D-275D-451C-AE19-C56F8BE4DB62}"/>
    <dgm:cxn modelId="{B2243E94-089C-4E75-9C1D-6090E2E05F6D}" type="presParOf" srcId="{7A547686-1E6C-491B-956E-8C530EE87DF1}" destId="{311785C9-0CE2-4686-92C8-FEE09B704E99}" srcOrd="0" destOrd="0" presId="urn:microsoft.com/office/officeart/2005/8/layout/vList4"/>
    <dgm:cxn modelId="{83A6148B-623F-4735-90AF-56C8BCC3BDE9}" type="presParOf" srcId="{311785C9-0CE2-4686-92C8-FEE09B704E99}" destId="{DA8BCB75-E4D9-4C4C-8348-2E0C4C39F291}" srcOrd="0" destOrd="0" presId="urn:microsoft.com/office/officeart/2005/8/layout/vList4"/>
    <dgm:cxn modelId="{4E8600A8-1604-4244-B707-68EDC3C4E238}" type="presParOf" srcId="{311785C9-0CE2-4686-92C8-FEE09B704E99}" destId="{81D2683C-6A60-478E-9A15-0805234F2A25}" srcOrd="1" destOrd="0" presId="urn:microsoft.com/office/officeart/2005/8/layout/vList4"/>
    <dgm:cxn modelId="{7B2D59FA-329A-4E09-BD28-6AC7DAB5062A}" type="presParOf" srcId="{311785C9-0CE2-4686-92C8-FEE09B704E99}" destId="{E72E74EA-8B3B-4790-8798-01DAA36B464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1F3A7-DCFC-4D2E-8D9F-A931BD22169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7CF73651-7006-4EE6-8EB7-3BC2E5B0A30B}">
      <dgm:prSet phldrT="[Text]"/>
      <dgm:spPr>
        <a:solidFill>
          <a:srgbClr val="06B6D4"/>
        </a:solidFill>
      </dgm:spPr>
      <dgm:t>
        <a:bodyPr/>
        <a:lstStyle/>
        <a:p>
          <a:pPr>
            <a:buNone/>
          </a:pPr>
          <a:r>
            <a:rPr lang="en-US" b="1" dirty="0">
              <a:latin typeface="Arial" panose="020B0604020202020204" pitchFamily="34" charset="0"/>
              <a:cs typeface="Arial" panose="020B0604020202020204" pitchFamily="34" charset="0"/>
            </a:rPr>
            <a:t>Current Reporting:</a:t>
          </a:r>
          <a:r>
            <a:rPr lang="en-US" dirty="0">
              <a:latin typeface="Arial" panose="020B0604020202020204" pitchFamily="34" charset="0"/>
              <a:cs typeface="Arial" panose="020B0604020202020204" pitchFamily="34" charset="0"/>
            </a:rPr>
            <a:t> Grading results and analytics are exported to CSV files, allowing educators to review grades, feedback, and performance summaries in a structured format. Additional reporting is available via LangSmith Integration.</a:t>
          </a:r>
        </a:p>
      </dgm:t>
    </dgm:pt>
    <dgm:pt modelId="{BA04F9F3-97E1-4169-AEFA-85FCB7E495D1}" type="parTrans" cxnId="{B3B4D783-4B22-4B70-B2D9-54C76349D9FB}">
      <dgm:prSet/>
      <dgm:spPr/>
      <dgm:t>
        <a:bodyPr/>
        <a:lstStyle/>
        <a:p>
          <a:endParaRPr lang="en-US"/>
        </a:p>
      </dgm:t>
    </dgm:pt>
    <dgm:pt modelId="{EA611FFA-21AB-4C53-8F4F-FA718B004C17}" type="sibTrans" cxnId="{B3B4D783-4B22-4B70-B2D9-54C76349D9FB}">
      <dgm:prSet/>
      <dgm:spPr/>
      <dgm:t>
        <a:bodyPr/>
        <a:lstStyle/>
        <a:p>
          <a:endParaRPr lang="en-US"/>
        </a:p>
      </dgm:t>
    </dgm:pt>
    <dgm:pt modelId="{ABD6DE9C-5CA5-4C9C-B874-FC4A1D9AEDAD}">
      <dgm:prSet phldrT="[Text]"/>
      <dgm:spPr>
        <a:solidFill>
          <a:srgbClr val="8B5CF6"/>
        </a:solidFill>
      </dgm:spPr>
      <dgm:t>
        <a:bodyPr/>
        <a:lstStyle/>
        <a:p>
          <a:r>
            <a:rPr lang="en-US" b="1" dirty="0">
              <a:latin typeface="Arial" panose="020B0604020202020204" pitchFamily="34" charset="0"/>
              <a:cs typeface="Arial" panose="020B0604020202020204" pitchFamily="34" charset="0"/>
            </a:rPr>
            <a:t>Future Expansion:</a:t>
          </a:r>
          <a:r>
            <a:rPr lang="en-US" dirty="0">
              <a:latin typeface="Arial" panose="020B0604020202020204" pitchFamily="34" charset="0"/>
              <a:cs typeface="Arial" panose="020B0604020202020204" pitchFamily="34" charset="0"/>
            </a:rPr>
            <a:t> The system could be enhanced with a business intelligence (BI) reporting layer, enabling advanced analytics and interactive visual dashboards for deeper insights into grading trends and student performance.</a:t>
          </a:r>
        </a:p>
      </dgm:t>
    </dgm:pt>
    <dgm:pt modelId="{BBE4AB0A-6F1C-404C-B398-87E1719FBF17}" type="parTrans" cxnId="{8F719105-5C59-40DE-9CF8-6A487F2D0DA7}">
      <dgm:prSet/>
      <dgm:spPr/>
      <dgm:t>
        <a:bodyPr/>
        <a:lstStyle/>
        <a:p>
          <a:endParaRPr lang="en-US"/>
        </a:p>
      </dgm:t>
    </dgm:pt>
    <dgm:pt modelId="{2ACC7800-2819-44FE-A1C7-1754F450BED9}" type="sibTrans" cxnId="{8F719105-5C59-40DE-9CF8-6A487F2D0DA7}">
      <dgm:prSet/>
      <dgm:spPr/>
      <dgm:t>
        <a:bodyPr/>
        <a:lstStyle/>
        <a:p>
          <a:endParaRPr lang="en-US"/>
        </a:p>
      </dgm:t>
    </dgm:pt>
    <dgm:pt modelId="{E1B1A4A3-4EAB-4DCF-9D03-F08B0A3F20EB}" type="pres">
      <dgm:prSet presAssocID="{9EC1F3A7-DCFC-4D2E-8D9F-A931BD221695}" presName="Name0" presStyleCnt="0">
        <dgm:presLayoutVars>
          <dgm:dir/>
          <dgm:resizeHandles val="exact"/>
        </dgm:presLayoutVars>
      </dgm:prSet>
      <dgm:spPr/>
    </dgm:pt>
    <dgm:pt modelId="{6DE6F5A7-E47F-4837-8A9A-C0E8D250F804}" type="pres">
      <dgm:prSet presAssocID="{7CF73651-7006-4EE6-8EB7-3BC2E5B0A30B}" presName="node" presStyleLbl="node1" presStyleIdx="0" presStyleCnt="2">
        <dgm:presLayoutVars>
          <dgm:bulletEnabled val="1"/>
        </dgm:presLayoutVars>
      </dgm:prSet>
      <dgm:spPr/>
    </dgm:pt>
    <dgm:pt modelId="{31C2E827-BBA3-425F-978F-0A9DD8721DEE}" type="pres">
      <dgm:prSet presAssocID="{EA611FFA-21AB-4C53-8F4F-FA718B004C17}" presName="sibTrans" presStyleLbl="sibTrans2D1" presStyleIdx="0" presStyleCnt="1"/>
      <dgm:spPr/>
    </dgm:pt>
    <dgm:pt modelId="{9986D26B-2DFC-47A6-9B58-02412535A5B5}" type="pres">
      <dgm:prSet presAssocID="{EA611FFA-21AB-4C53-8F4F-FA718B004C17}" presName="connectorText" presStyleLbl="sibTrans2D1" presStyleIdx="0" presStyleCnt="1"/>
      <dgm:spPr/>
    </dgm:pt>
    <dgm:pt modelId="{5481ECB0-95E6-4F24-9A68-51BC44ABA8F4}" type="pres">
      <dgm:prSet presAssocID="{ABD6DE9C-5CA5-4C9C-B874-FC4A1D9AEDAD}" presName="node" presStyleLbl="node1" presStyleIdx="1" presStyleCnt="2">
        <dgm:presLayoutVars>
          <dgm:bulletEnabled val="1"/>
        </dgm:presLayoutVars>
      </dgm:prSet>
      <dgm:spPr/>
    </dgm:pt>
  </dgm:ptLst>
  <dgm:cxnLst>
    <dgm:cxn modelId="{8F719105-5C59-40DE-9CF8-6A487F2D0DA7}" srcId="{9EC1F3A7-DCFC-4D2E-8D9F-A931BD221695}" destId="{ABD6DE9C-5CA5-4C9C-B874-FC4A1D9AEDAD}" srcOrd="1" destOrd="0" parTransId="{BBE4AB0A-6F1C-404C-B398-87E1719FBF17}" sibTransId="{2ACC7800-2819-44FE-A1C7-1754F450BED9}"/>
    <dgm:cxn modelId="{A992E912-7261-4B98-A1F0-39CFE2FA4119}" type="presOf" srcId="{EA611FFA-21AB-4C53-8F4F-FA718B004C17}" destId="{9986D26B-2DFC-47A6-9B58-02412535A5B5}" srcOrd="1" destOrd="0" presId="urn:microsoft.com/office/officeart/2005/8/layout/process1"/>
    <dgm:cxn modelId="{E2789F40-410F-4C3D-95DF-1703ED1AE6BC}" type="presOf" srcId="{7CF73651-7006-4EE6-8EB7-3BC2E5B0A30B}" destId="{6DE6F5A7-E47F-4837-8A9A-C0E8D250F804}" srcOrd="0" destOrd="0" presId="urn:microsoft.com/office/officeart/2005/8/layout/process1"/>
    <dgm:cxn modelId="{B3B4D783-4B22-4B70-B2D9-54C76349D9FB}" srcId="{9EC1F3A7-DCFC-4D2E-8D9F-A931BD221695}" destId="{7CF73651-7006-4EE6-8EB7-3BC2E5B0A30B}" srcOrd="0" destOrd="0" parTransId="{BA04F9F3-97E1-4169-AEFA-85FCB7E495D1}" sibTransId="{EA611FFA-21AB-4C53-8F4F-FA718B004C17}"/>
    <dgm:cxn modelId="{2B5B59BA-61D8-4A8C-BDAE-D2223B1E1E71}" type="presOf" srcId="{EA611FFA-21AB-4C53-8F4F-FA718B004C17}" destId="{31C2E827-BBA3-425F-978F-0A9DD8721DEE}" srcOrd="0" destOrd="0" presId="urn:microsoft.com/office/officeart/2005/8/layout/process1"/>
    <dgm:cxn modelId="{456631BE-C09E-4A7E-A14B-76D9B2D753A7}" type="presOf" srcId="{9EC1F3A7-DCFC-4D2E-8D9F-A931BD221695}" destId="{E1B1A4A3-4EAB-4DCF-9D03-F08B0A3F20EB}" srcOrd="0" destOrd="0" presId="urn:microsoft.com/office/officeart/2005/8/layout/process1"/>
    <dgm:cxn modelId="{D29360D3-B39A-4636-BECE-4DE5F527DC6C}" type="presOf" srcId="{ABD6DE9C-5CA5-4C9C-B874-FC4A1D9AEDAD}" destId="{5481ECB0-95E6-4F24-9A68-51BC44ABA8F4}" srcOrd="0" destOrd="0" presId="urn:microsoft.com/office/officeart/2005/8/layout/process1"/>
    <dgm:cxn modelId="{526A5D0C-78F9-4C42-97BF-EA644053DDA4}" type="presParOf" srcId="{E1B1A4A3-4EAB-4DCF-9D03-F08B0A3F20EB}" destId="{6DE6F5A7-E47F-4837-8A9A-C0E8D250F804}" srcOrd="0" destOrd="0" presId="urn:microsoft.com/office/officeart/2005/8/layout/process1"/>
    <dgm:cxn modelId="{E558552F-CCC9-4681-9329-258F84990DDD}" type="presParOf" srcId="{E1B1A4A3-4EAB-4DCF-9D03-F08B0A3F20EB}" destId="{31C2E827-BBA3-425F-978F-0A9DD8721DEE}" srcOrd="1" destOrd="0" presId="urn:microsoft.com/office/officeart/2005/8/layout/process1"/>
    <dgm:cxn modelId="{59A68F44-50F5-4135-948D-8F48360E6814}" type="presParOf" srcId="{31C2E827-BBA3-425F-978F-0A9DD8721DEE}" destId="{9986D26B-2DFC-47A6-9B58-02412535A5B5}" srcOrd="0" destOrd="0" presId="urn:microsoft.com/office/officeart/2005/8/layout/process1"/>
    <dgm:cxn modelId="{A9745CFB-BC0C-4924-93F4-F0BB7EF72D34}" type="presParOf" srcId="{E1B1A4A3-4EAB-4DCF-9D03-F08B0A3F20EB}" destId="{5481ECB0-95E6-4F24-9A68-51BC44ABA8F4}"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179EC6-0E27-4D76-98D5-12AE29260169}"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12FE090-7D2F-4A59-85EE-F856A4D5FCB7}">
      <dgm:prSet phldrT="[Text]"/>
      <dgm:spPr>
        <a:solidFill>
          <a:schemeClr val="accent5">
            <a:lumMod val="40000"/>
            <a:lumOff val="60000"/>
          </a:schemeClr>
        </a:solidFill>
      </dgm:spPr>
      <dgm:t>
        <a:bodyPr/>
        <a:lstStyle/>
        <a:p>
          <a:r>
            <a:rPr lang="en-US" b="1" dirty="0">
              <a:solidFill>
                <a:srgbClr val="FFFFFF"/>
              </a:solidFill>
              <a:latin typeface="Arial" pitchFamily="34" charset="0"/>
              <a:ea typeface="Arial" pitchFamily="34" charset="-122"/>
              <a:cs typeface="Arial" pitchFamily="34" charset="-120"/>
            </a:rPr>
            <a:t>Multi-Layer Protection</a:t>
          </a:r>
          <a:endParaRPr lang="en-US" b="1" dirty="0"/>
        </a:p>
      </dgm:t>
    </dgm:pt>
    <dgm:pt modelId="{26E21687-BF2E-4A78-9900-0BDAC9ADDE5B}" type="parTrans" cxnId="{4941F2FA-CFC5-431F-9F8F-14DD2814EE12}">
      <dgm:prSet/>
      <dgm:spPr/>
      <dgm:t>
        <a:bodyPr/>
        <a:lstStyle/>
        <a:p>
          <a:endParaRPr lang="en-US"/>
        </a:p>
      </dgm:t>
    </dgm:pt>
    <dgm:pt modelId="{C05CB3AE-8E6D-4376-A6EB-BDA02971D5D1}" type="sibTrans" cxnId="{4941F2FA-CFC5-431F-9F8F-14DD2814EE12}">
      <dgm:prSet/>
      <dgm:spPr/>
      <dgm:t>
        <a:bodyPr/>
        <a:lstStyle/>
        <a:p>
          <a:endParaRPr lang="en-US"/>
        </a:p>
      </dgm:t>
    </dgm:pt>
    <dgm:pt modelId="{6036306F-261A-4933-9870-3B8F09A2D92E}">
      <dgm:prSet phldrT="[Text]"/>
      <dgm:spPr>
        <a:solidFill>
          <a:schemeClr val="accent5">
            <a:lumMod val="60000"/>
            <a:lumOff val="40000"/>
          </a:schemeClr>
        </a:solidFill>
      </dgm:spPr>
      <dgm:t>
        <a:bodyPr/>
        <a:lstStyle/>
        <a:p>
          <a:pPr>
            <a:buNone/>
          </a:pPr>
          <a:r>
            <a:rPr lang="en-US" b="1" dirty="0">
              <a:solidFill>
                <a:srgbClr val="FFFFFF"/>
              </a:solidFill>
              <a:latin typeface="Arial" pitchFamily="34" charset="0"/>
              <a:ea typeface="Arial" pitchFamily="34" charset="-122"/>
              <a:cs typeface="Arial" pitchFamily="34" charset="-120"/>
            </a:rPr>
            <a:t>Security Wrapper</a:t>
          </a:r>
          <a:endParaRPr lang="en-US" b="1" dirty="0"/>
        </a:p>
      </dgm:t>
    </dgm:pt>
    <dgm:pt modelId="{1FB233B3-EC99-48E8-865D-34CC15E7C3F6}" type="parTrans" cxnId="{76933B78-AF28-478E-8CAD-B77080D55F6C}">
      <dgm:prSet/>
      <dgm:spPr/>
      <dgm:t>
        <a:bodyPr/>
        <a:lstStyle/>
        <a:p>
          <a:endParaRPr lang="en-US"/>
        </a:p>
      </dgm:t>
    </dgm:pt>
    <dgm:pt modelId="{70053FB9-48E4-4682-B226-03BDE24E70C2}" type="sibTrans" cxnId="{76933B78-AF28-478E-8CAD-B77080D55F6C}">
      <dgm:prSet/>
      <dgm:spPr/>
      <dgm:t>
        <a:bodyPr/>
        <a:lstStyle/>
        <a:p>
          <a:endParaRPr lang="en-US"/>
        </a:p>
      </dgm:t>
    </dgm:pt>
    <dgm:pt modelId="{80F2B417-89FD-4974-A350-E4C380341D80}">
      <dgm:prSet phldrT="[Text]"/>
      <dgm:spPr>
        <a:solidFill>
          <a:schemeClr val="accent5">
            <a:lumMod val="75000"/>
          </a:schemeClr>
        </a:solidFill>
      </dgm:spPr>
      <dgm:t>
        <a:bodyPr/>
        <a:lstStyle/>
        <a:p>
          <a:pPr>
            <a:buNone/>
          </a:pPr>
          <a:r>
            <a:rPr lang="en-US" b="1" dirty="0">
              <a:solidFill>
                <a:srgbClr val="FFFFFF"/>
              </a:solidFill>
              <a:latin typeface="Arial" pitchFamily="34" charset="0"/>
              <a:ea typeface="Arial" pitchFamily="34" charset="-122"/>
              <a:cs typeface="Arial" pitchFamily="34" charset="-120"/>
            </a:rPr>
            <a:t>Validation Layer</a:t>
          </a:r>
          <a:endParaRPr lang="en-US" b="1" dirty="0"/>
        </a:p>
      </dgm:t>
    </dgm:pt>
    <dgm:pt modelId="{594EA4AE-970C-47C7-A862-16E2AE8E1B18}" type="parTrans" cxnId="{3DDBEE27-67FD-4A11-91B9-E4A0BAEAE389}">
      <dgm:prSet/>
      <dgm:spPr/>
      <dgm:t>
        <a:bodyPr/>
        <a:lstStyle/>
        <a:p>
          <a:endParaRPr lang="en-US"/>
        </a:p>
      </dgm:t>
    </dgm:pt>
    <dgm:pt modelId="{AF5E6D79-D713-4682-8BAA-E069F2948450}" type="sibTrans" cxnId="{3DDBEE27-67FD-4A11-91B9-E4A0BAEAE389}">
      <dgm:prSet/>
      <dgm:spPr/>
      <dgm:t>
        <a:bodyPr/>
        <a:lstStyle/>
        <a:p>
          <a:endParaRPr lang="en-US"/>
        </a:p>
      </dgm:t>
    </dgm:pt>
    <dgm:pt modelId="{131D30C8-B31B-4678-B648-066805923A8B}">
      <dgm:prSet phldrT="[Text]"/>
      <dgm:spPr>
        <a:solidFill>
          <a:schemeClr val="accent5">
            <a:lumMod val="50000"/>
          </a:schemeClr>
        </a:solidFill>
      </dgm:spPr>
      <dgm:t>
        <a:bodyPr/>
        <a:lstStyle/>
        <a:p>
          <a:pPr>
            <a:buNone/>
          </a:pPr>
          <a:r>
            <a:rPr lang="en-US" b="1" dirty="0">
              <a:solidFill>
                <a:schemeClr val="bg1"/>
              </a:solidFill>
              <a:latin typeface="Arial" pitchFamily="34" charset="0"/>
              <a:ea typeface="Arial" pitchFamily="34" charset="-122"/>
              <a:cs typeface="Arial" pitchFamily="34" charset="-120"/>
            </a:rPr>
            <a:t>Core System</a:t>
          </a:r>
          <a:endParaRPr lang="en-US" b="1" dirty="0">
            <a:solidFill>
              <a:schemeClr val="bg1"/>
            </a:solidFill>
          </a:endParaRPr>
        </a:p>
      </dgm:t>
    </dgm:pt>
    <dgm:pt modelId="{40FA2F44-11BC-434A-9AEB-8584FABFA7C9}" type="parTrans" cxnId="{63B38128-C14F-4CE2-840F-0A73390EAD32}">
      <dgm:prSet/>
      <dgm:spPr/>
      <dgm:t>
        <a:bodyPr/>
        <a:lstStyle/>
        <a:p>
          <a:endParaRPr lang="en-US"/>
        </a:p>
      </dgm:t>
    </dgm:pt>
    <dgm:pt modelId="{729DB366-DA8F-4304-9C71-3C29A7F3535C}" type="sibTrans" cxnId="{63B38128-C14F-4CE2-840F-0A73390EAD32}">
      <dgm:prSet/>
      <dgm:spPr/>
      <dgm:t>
        <a:bodyPr/>
        <a:lstStyle/>
        <a:p>
          <a:endParaRPr lang="en-US"/>
        </a:p>
      </dgm:t>
    </dgm:pt>
    <dgm:pt modelId="{356C37B1-F565-4F8A-A222-12E5DE5982A4}" type="pres">
      <dgm:prSet presAssocID="{9A179EC6-0E27-4D76-98D5-12AE29260169}" presName="Name0" presStyleCnt="0">
        <dgm:presLayoutVars>
          <dgm:chMax val="7"/>
          <dgm:resizeHandles val="exact"/>
        </dgm:presLayoutVars>
      </dgm:prSet>
      <dgm:spPr/>
    </dgm:pt>
    <dgm:pt modelId="{7B109253-11B6-468E-B02C-F22F1CE38ABE}" type="pres">
      <dgm:prSet presAssocID="{9A179EC6-0E27-4D76-98D5-12AE29260169}" presName="comp1" presStyleCnt="0"/>
      <dgm:spPr/>
    </dgm:pt>
    <dgm:pt modelId="{1295E5F8-580B-490E-B84D-9F03E2E502B8}" type="pres">
      <dgm:prSet presAssocID="{9A179EC6-0E27-4D76-98D5-12AE29260169}" presName="circle1" presStyleLbl="node1" presStyleIdx="0" presStyleCnt="4"/>
      <dgm:spPr/>
    </dgm:pt>
    <dgm:pt modelId="{8267471D-D897-4886-A8B5-1E639525E256}" type="pres">
      <dgm:prSet presAssocID="{9A179EC6-0E27-4D76-98D5-12AE29260169}" presName="c1text" presStyleLbl="node1" presStyleIdx="0" presStyleCnt="4">
        <dgm:presLayoutVars>
          <dgm:bulletEnabled val="1"/>
        </dgm:presLayoutVars>
      </dgm:prSet>
      <dgm:spPr/>
    </dgm:pt>
    <dgm:pt modelId="{DABEACA1-7BA8-408E-819F-151EB1F4AB8A}" type="pres">
      <dgm:prSet presAssocID="{9A179EC6-0E27-4D76-98D5-12AE29260169}" presName="comp2" presStyleCnt="0"/>
      <dgm:spPr/>
    </dgm:pt>
    <dgm:pt modelId="{73D7C62D-CC7C-45C9-98BF-555B988D30B8}" type="pres">
      <dgm:prSet presAssocID="{9A179EC6-0E27-4D76-98D5-12AE29260169}" presName="circle2" presStyleLbl="node1" presStyleIdx="1" presStyleCnt="4"/>
      <dgm:spPr/>
    </dgm:pt>
    <dgm:pt modelId="{70D5C076-67F7-4A52-A8DE-A64A5DD4BB23}" type="pres">
      <dgm:prSet presAssocID="{9A179EC6-0E27-4D76-98D5-12AE29260169}" presName="c2text" presStyleLbl="node1" presStyleIdx="1" presStyleCnt="4">
        <dgm:presLayoutVars>
          <dgm:bulletEnabled val="1"/>
        </dgm:presLayoutVars>
      </dgm:prSet>
      <dgm:spPr/>
    </dgm:pt>
    <dgm:pt modelId="{59BEEEE6-F2F4-44CC-8C2C-B64ECEE66BF6}" type="pres">
      <dgm:prSet presAssocID="{9A179EC6-0E27-4D76-98D5-12AE29260169}" presName="comp3" presStyleCnt="0"/>
      <dgm:spPr/>
    </dgm:pt>
    <dgm:pt modelId="{F5F74E08-6D0F-44D5-97DB-15185BDA84BF}" type="pres">
      <dgm:prSet presAssocID="{9A179EC6-0E27-4D76-98D5-12AE29260169}" presName="circle3" presStyleLbl="node1" presStyleIdx="2" presStyleCnt="4"/>
      <dgm:spPr/>
    </dgm:pt>
    <dgm:pt modelId="{E47F5D68-A1E6-4A3D-9E82-8E643123DCAA}" type="pres">
      <dgm:prSet presAssocID="{9A179EC6-0E27-4D76-98D5-12AE29260169}" presName="c3text" presStyleLbl="node1" presStyleIdx="2" presStyleCnt="4">
        <dgm:presLayoutVars>
          <dgm:bulletEnabled val="1"/>
        </dgm:presLayoutVars>
      </dgm:prSet>
      <dgm:spPr/>
    </dgm:pt>
    <dgm:pt modelId="{519A2081-E0E2-47ED-A253-0C6C3B153D70}" type="pres">
      <dgm:prSet presAssocID="{9A179EC6-0E27-4D76-98D5-12AE29260169}" presName="comp4" presStyleCnt="0"/>
      <dgm:spPr/>
    </dgm:pt>
    <dgm:pt modelId="{F1044FBB-E488-4DEF-8B20-1B6B465A0BCC}" type="pres">
      <dgm:prSet presAssocID="{9A179EC6-0E27-4D76-98D5-12AE29260169}" presName="circle4" presStyleLbl="node1" presStyleIdx="3" presStyleCnt="4"/>
      <dgm:spPr/>
    </dgm:pt>
    <dgm:pt modelId="{7F06664C-D786-49B9-8A19-5E20BC9CFDB0}" type="pres">
      <dgm:prSet presAssocID="{9A179EC6-0E27-4D76-98D5-12AE29260169}" presName="c4text" presStyleLbl="node1" presStyleIdx="3" presStyleCnt="4">
        <dgm:presLayoutVars>
          <dgm:bulletEnabled val="1"/>
        </dgm:presLayoutVars>
      </dgm:prSet>
      <dgm:spPr/>
    </dgm:pt>
  </dgm:ptLst>
  <dgm:cxnLst>
    <dgm:cxn modelId="{3DDBEE27-67FD-4A11-91B9-E4A0BAEAE389}" srcId="{9A179EC6-0E27-4D76-98D5-12AE29260169}" destId="{80F2B417-89FD-4974-A350-E4C380341D80}" srcOrd="2" destOrd="0" parTransId="{594EA4AE-970C-47C7-A862-16E2AE8E1B18}" sibTransId="{AF5E6D79-D713-4682-8BAA-E069F2948450}"/>
    <dgm:cxn modelId="{63B38128-C14F-4CE2-840F-0A73390EAD32}" srcId="{9A179EC6-0E27-4D76-98D5-12AE29260169}" destId="{131D30C8-B31B-4678-B648-066805923A8B}" srcOrd="3" destOrd="0" parTransId="{40FA2F44-11BC-434A-9AEB-8584FABFA7C9}" sibTransId="{729DB366-DA8F-4304-9C71-3C29A7F3535C}"/>
    <dgm:cxn modelId="{50D06D54-E189-4F7F-8952-4B3342570D01}" type="presOf" srcId="{131D30C8-B31B-4678-B648-066805923A8B}" destId="{7F06664C-D786-49B9-8A19-5E20BC9CFDB0}" srcOrd="1" destOrd="0" presId="urn:microsoft.com/office/officeart/2005/8/layout/venn2"/>
    <dgm:cxn modelId="{AC9D2C55-8E4C-4D12-9CF6-C0C4167B0E69}" type="presOf" srcId="{80F2B417-89FD-4974-A350-E4C380341D80}" destId="{F5F74E08-6D0F-44D5-97DB-15185BDA84BF}" srcOrd="0" destOrd="0" presId="urn:microsoft.com/office/officeart/2005/8/layout/venn2"/>
    <dgm:cxn modelId="{76933B78-AF28-478E-8CAD-B77080D55F6C}" srcId="{9A179EC6-0E27-4D76-98D5-12AE29260169}" destId="{6036306F-261A-4933-9870-3B8F09A2D92E}" srcOrd="1" destOrd="0" parTransId="{1FB233B3-EC99-48E8-865D-34CC15E7C3F6}" sibTransId="{70053FB9-48E4-4682-B226-03BDE24E70C2}"/>
    <dgm:cxn modelId="{5E63FC82-1640-4F4D-B3C0-ED643E567482}" type="presOf" srcId="{6036306F-261A-4933-9870-3B8F09A2D92E}" destId="{73D7C62D-CC7C-45C9-98BF-555B988D30B8}" srcOrd="0" destOrd="0" presId="urn:microsoft.com/office/officeart/2005/8/layout/venn2"/>
    <dgm:cxn modelId="{51570FA2-1E73-4A44-ACA2-F3D1BE981856}" type="presOf" srcId="{A12FE090-7D2F-4A59-85EE-F856A4D5FCB7}" destId="{8267471D-D897-4886-A8B5-1E639525E256}" srcOrd="1" destOrd="0" presId="urn:microsoft.com/office/officeart/2005/8/layout/venn2"/>
    <dgm:cxn modelId="{6B9E38B3-3769-4CCC-8154-94A12AE9DCF0}" type="presOf" srcId="{9A179EC6-0E27-4D76-98D5-12AE29260169}" destId="{356C37B1-F565-4F8A-A222-12E5DE5982A4}" srcOrd="0" destOrd="0" presId="urn:microsoft.com/office/officeart/2005/8/layout/venn2"/>
    <dgm:cxn modelId="{345B96BD-5AD6-472E-9553-FA4F6B4C8D33}" type="presOf" srcId="{6036306F-261A-4933-9870-3B8F09A2D92E}" destId="{70D5C076-67F7-4A52-A8DE-A64A5DD4BB23}" srcOrd="1" destOrd="0" presId="urn:microsoft.com/office/officeart/2005/8/layout/venn2"/>
    <dgm:cxn modelId="{9634EBD0-D6DE-4594-B146-7103B1BB4EDE}" type="presOf" srcId="{80F2B417-89FD-4974-A350-E4C380341D80}" destId="{E47F5D68-A1E6-4A3D-9E82-8E643123DCAA}" srcOrd="1" destOrd="0" presId="urn:microsoft.com/office/officeart/2005/8/layout/venn2"/>
    <dgm:cxn modelId="{3765A5E3-6F3A-47C8-8C37-5373977FF54E}" type="presOf" srcId="{131D30C8-B31B-4678-B648-066805923A8B}" destId="{F1044FBB-E488-4DEF-8B20-1B6B465A0BCC}" srcOrd="0" destOrd="0" presId="urn:microsoft.com/office/officeart/2005/8/layout/venn2"/>
    <dgm:cxn modelId="{E91316F2-354B-4A42-828C-3BCD14669D44}" type="presOf" srcId="{A12FE090-7D2F-4A59-85EE-F856A4D5FCB7}" destId="{1295E5F8-580B-490E-B84D-9F03E2E502B8}" srcOrd="0" destOrd="0" presId="urn:microsoft.com/office/officeart/2005/8/layout/venn2"/>
    <dgm:cxn modelId="{4941F2FA-CFC5-431F-9F8F-14DD2814EE12}" srcId="{9A179EC6-0E27-4D76-98D5-12AE29260169}" destId="{A12FE090-7D2F-4A59-85EE-F856A4D5FCB7}" srcOrd="0" destOrd="0" parTransId="{26E21687-BF2E-4A78-9900-0BDAC9ADDE5B}" sibTransId="{C05CB3AE-8E6D-4376-A6EB-BDA02971D5D1}"/>
    <dgm:cxn modelId="{8CED09F2-EB88-4F57-ABBF-B7206BA5DD9A}" type="presParOf" srcId="{356C37B1-F565-4F8A-A222-12E5DE5982A4}" destId="{7B109253-11B6-468E-B02C-F22F1CE38ABE}" srcOrd="0" destOrd="0" presId="urn:microsoft.com/office/officeart/2005/8/layout/venn2"/>
    <dgm:cxn modelId="{D79238B2-5E71-46E6-8C7A-8FCB81AA59DF}" type="presParOf" srcId="{7B109253-11B6-468E-B02C-F22F1CE38ABE}" destId="{1295E5F8-580B-490E-B84D-9F03E2E502B8}" srcOrd="0" destOrd="0" presId="urn:microsoft.com/office/officeart/2005/8/layout/venn2"/>
    <dgm:cxn modelId="{E37ADFDE-FE5B-4EF5-8F68-167E573C463C}" type="presParOf" srcId="{7B109253-11B6-468E-B02C-F22F1CE38ABE}" destId="{8267471D-D897-4886-A8B5-1E639525E256}" srcOrd="1" destOrd="0" presId="urn:microsoft.com/office/officeart/2005/8/layout/venn2"/>
    <dgm:cxn modelId="{8E824B21-5D1F-4D0F-BA5A-FA33FD822158}" type="presParOf" srcId="{356C37B1-F565-4F8A-A222-12E5DE5982A4}" destId="{DABEACA1-7BA8-408E-819F-151EB1F4AB8A}" srcOrd="1" destOrd="0" presId="urn:microsoft.com/office/officeart/2005/8/layout/venn2"/>
    <dgm:cxn modelId="{A9C07F5C-F30C-4995-ABF7-4E03E30071C6}" type="presParOf" srcId="{DABEACA1-7BA8-408E-819F-151EB1F4AB8A}" destId="{73D7C62D-CC7C-45C9-98BF-555B988D30B8}" srcOrd="0" destOrd="0" presId="urn:microsoft.com/office/officeart/2005/8/layout/venn2"/>
    <dgm:cxn modelId="{EFB31F95-E1BD-427D-BB57-E766BE538F6B}" type="presParOf" srcId="{DABEACA1-7BA8-408E-819F-151EB1F4AB8A}" destId="{70D5C076-67F7-4A52-A8DE-A64A5DD4BB23}" srcOrd="1" destOrd="0" presId="urn:microsoft.com/office/officeart/2005/8/layout/venn2"/>
    <dgm:cxn modelId="{8322CB65-BB81-46EA-90A4-94882D435EF7}" type="presParOf" srcId="{356C37B1-F565-4F8A-A222-12E5DE5982A4}" destId="{59BEEEE6-F2F4-44CC-8C2C-B64ECEE66BF6}" srcOrd="2" destOrd="0" presId="urn:microsoft.com/office/officeart/2005/8/layout/venn2"/>
    <dgm:cxn modelId="{3A9DBBC3-D974-4E34-8F0F-319F85716689}" type="presParOf" srcId="{59BEEEE6-F2F4-44CC-8C2C-B64ECEE66BF6}" destId="{F5F74E08-6D0F-44D5-97DB-15185BDA84BF}" srcOrd="0" destOrd="0" presId="urn:microsoft.com/office/officeart/2005/8/layout/venn2"/>
    <dgm:cxn modelId="{B35E5C1C-107D-41AC-99C7-49098C511CC0}" type="presParOf" srcId="{59BEEEE6-F2F4-44CC-8C2C-B64ECEE66BF6}" destId="{E47F5D68-A1E6-4A3D-9E82-8E643123DCAA}" srcOrd="1" destOrd="0" presId="urn:microsoft.com/office/officeart/2005/8/layout/venn2"/>
    <dgm:cxn modelId="{2234B918-3795-4031-9A24-5C3185A22531}" type="presParOf" srcId="{356C37B1-F565-4F8A-A222-12E5DE5982A4}" destId="{519A2081-E0E2-47ED-A253-0C6C3B153D70}" srcOrd="3" destOrd="0" presId="urn:microsoft.com/office/officeart/2005/8/layout/venn2"/>
    <dgm:cxn modelId="{8400433B-8457-4FBB-AFBA-2D5E31911401}" type="presParOf" srcId="{519A2081-E0E2-47ED-A253-0C6C3B153D70}" destId="{F1044FBB-E488-4DEF-8B20-1B6B465A0BCC}" srcOrd="0" destOrd="0" presId="urn:microsoft.com/office/officeart/2005/8/layout/venn2"/>
    <dgm:cxn modelId="{F5991F4F-63BD-44F0-86D2-9227E6BC7797}" type="presParOf" srcId="{519A2081-E0E2-47ED-A253-0C6C3B153D70}" destId="{7F06664C-D786-49B9-8A19-5E20BC9CFDB0}"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FCAA48-7109-4A60-A952-374B3D6B6E23}"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5BB37D41-87F9-43C1-AA03-66F3F6CA748E}">
      <dgm:prSet phldrT="[Text]" phldr="0"/>
      <dgm:spPr>
        <a:solidFill>
          <a:srgbClr val="06B6D4"/>
        </a:solidFill>
      </dgm:spPr>
      <dgm:t>
        <a:bodyPr/>
        <a:lstStyle/>
        <a:p>
          <a:r>
            <a:rPr lang="en-US" dirty="0"/>
            <a:t>Execution Tracking</a:t>
          </a:r>
        </a:p>
      </dgm:t>
    </dgm:pt>
    <dgm:pt modelId="{BEE0A772-FBBF-4ABC-BDD5-E0E48AD5FD36}" type="parTrans" cxnId="{AC6DC91E-17A7-495B-B600-F5E2A174A041}">
      <dgm:prSet/>
      <dgm:spPr/>
      <dgm:t>
        <a:bodyPr/>
        <a:lstStyle/>
        <a:p>
          <a:endParaRPr lang="en-US"/>
        </a:p>
      </dgm:t>
    </dgm:pt>
    <dgm:pt modelId="{68F04FCB-3644-4095-847E-2D050A3B5F19}" type="sibTrans" cxnId="{AC6DC91E-17A7-495B-B600-F5E2A174A041}">
      <dgm:prSet/>
      <dgm:spPr/>
      <dgm:t>
        <a:bodyPr/>
        <a:lstStyle/>
        <a:p>
          <a:endParaRPr lang="en-US"/>
        </a:p>
      </dgm:t>
    </dgm:pt>
    <dgm:pt modelId="{33E72444-407D-42CB-B6A2-6FB7613DF9AB}">
      <dgm:prSet phldrT="[Text]" phldr="0"/>
      <dgm:spPr>
        <a:solidFill>
          <a:srgbClr val="8B5CF6"/>
        </a:solidFill>
      </dgm:spPr>
      <dgm:t>
        <a:bodyPr/>
        <a:lstStyle/>
        <a:p>
          <a:r>
            <a:rPr lang="en-US" dirty="0"/>
            <a:t>Trace and Logging</a:t>
          </a:r>
        </a:p>
      </dgm:t>
    </dgm:pt>
    <dgm:pt modelId="{1335525C-5EF0-455B-9491-D4ACEE596FF4}" type="parTrans" cxnId="{7A695F7D-D4CF-46C9-B5FE-ED9D3E13663A}">
      <dgm:prSet/>
      <dgm:spPr/>
      <dgm:t>
        <a:bodyPr/>
        <a:lstStyle/>
        <a:p>
          <a:endParaRPr lang="en-US"/>
        </a:p>
      </dgm:t>
    </dgm:pt>
    <dgm:pt modelId="{D1A0B227-CEE7-46BD-B9CC-372435565532}" type="sibTrans" cxnId="{7A695F7D-D4CF-46C9-B5FE-ED9D3E13663A}">
      <dgm:prSet/>
      <dgm:spPr/>
      <dgm:t>
        <a:bodyPr/>
        <a:lstStyle/>
        <a:p>
          <a:endParaRPr lang="en-US"/>
        </a:p>
      </dgm:t>
    </dgm:pt>
    <dgm:pt modelId="{CDF2F1DF-463F-4A21-BA17-6CE7960DB7D9}" type="pres">
      <dgm:prSet presAssocID="{D4FCAA48-7109-4A60-A952-374B3D6B6E23}" presName="diagram" presStyleCnt="0">
        <dgm:presLayoutVars>
          <dgm:dir/>
        </dgm:presLayoutVars>
      </dgm:prSet>
      <dgm:spPr/>
    </dgm:pt>
    <dgm:pt modelId="{BF718B53-EA23-4DD9-9A41-8EFDCA7B4E27}" type="pres">
      <dgm:prSet presAssocID="{5BB37D41-87F9-43C1-AA03-66F3F6CA748E}" presName="composite" presStyleCnt="0"/>
      <dgm:spPr/>
    </dgm:pt>
    <dgm:pt modelId="{0FF73EEC-93A1-4CFF-9B78-B628ABD4AD24}" type="pres">
      <dgm:prSet presAssocID="{5BB37D41-87F9-43C1-AA03-66F3F6CA748E}" presName="Image" presStyleLbl="bgShp" presStyleIdx="0" presStyleCnt="2"/>
      <dgm:spPr>
        <a:blipFill>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3712C491-FA4A-4398-B8D2-2945C5F771CC}" type="pres">
      <dgm:prSet presAssocID="{5BB37D41-87F9-43C1-AA03-66F3F6CA748E}" presName="Parent" presStyleLbl="node0" presStyleIdx="0" presStyleCnt="2">
        <dgm:presLayoutVars>
          <dgm:bulletEnabled val="1"/>
        </dgm:presLayoutVars>
      </dgm:prSet>
      <dgm:spPr/>
    </dgm:pt>
    <dgm:pt modelId="{F97AFB30-72E7-4C3A-ADDC-B9EDF9FDF051}" type="pres">
      <dgm:prSet presAssocID="{68F04FCB-3644-4095-847E-2D050A3B5F19}" presName="sibTrans" presStyleCnt="0"/>
      <dgm:spPr/>
    </dgm:pt>
    <dgm:pt modelId="{2C004611-325E-45DE-BD1B-2C6E2A098CBB}" type="pres">
      <dgm:prSet presAssocID="{33E72444-407D-42CB-B6A2-6FB7613DF9AB}" presName="composite" presStyleCnt="0"/>
      <dgm:spPr/>
    </dgm:pt>
    <dgm:pt modelId="{56CA34DD-7789-4698-9EC2-33D687986DD6}" type="pres">
      <dgm:prSet presAssocID="{33E72444-407D-42CB-B6A2-6FB7613DF9AB}" presName="Image" presStyleLbl="bgShp" presStyleIdx="1" presStyleCnt="2"/>
      <dgm:spPr>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E37444DC-74D1-47D4-A2D1-56BD1596401D}" type="pres">
      <dgm:prSet presAssocID="{33E72444-407D-42CB-B6A2-6FB7613DF9AB}" presName="Parent" presStyleLbl="node0" presStyleIdx="1" presStyleCnt="2">
        <dgm:presLayoutVars>
          <dgm:bulletEnabled val="1"/>
        </dgm:presLayoutVars>
      </dgm:prSet>
      <dgm:spPr/>
    </dgm:pt>
  </dgm:ptLst>
  <dgm:cxnLst>
    <dgm:cxn modelId="{AC6DC91E-17A7-495B-B600-F5E2A174A041}" srcId="{D4FCAA48-7109-4A60-A952-374B3D6B6E23}" destId="{5BB37D41-87F9-43C1-AA03-66F3F6CA748E}" srcOrd="0" destOrd="0" parTransId="{BEE0A772-FBBF-4ABC-BDD5-E0E48AD5FD36}" sibTransId="{68F04FCB-3644-4095-847E-2D050A3B5F19}"/>
    <dgm:cxn modelId="{7A695F7D-D4CF-46C9-B5FE-ED9D3E13663A}" srcId="{D4FCAA48-7109-4A60-A952-374B3D6B6E23}" destId="{33E72444-407D-42CB-B6A2-6FB7613DF9AB}" srcOrd="1" destOrd="0" parTransId="{1335525C-5EF0-455B-9491-D4ACEE596FF4}" sibTransId="{D1A0B227-CEE7-46BD-B9CC-372435565532}"/>
    <dgm:cxn modelId="{537FC87D-9441-4EC3-B9C5-089B0843DF47}" type="presOf" srcId="{33E72444-407D-42CB-B6A2-6FB7613DF9AB}" destId="{E37444DC-74D1-47D4-A2D1-56BD1596401D}" srcOrd="0" destOrd="0" presId="urn:microsoft.com/office/officeart/2008/layout/BendingPictureCaption"/>
    <dgm:cxn modelId="{45E1498E-9DB9-49BA-B487-DA100EC3B3EA}" type="presOf" srcId="{D4FCAA48-7109-4A60-A952-374B3D6B6E23}" destId="{CDF2F1DF-463F-4A21-BA17-6CE7960DB7D9}" srcOrd="0" destOrd="0" presId="urn:microsoft.com/office/officeart/2008/layout/BendingPictureCaption"/>
    <dgm:cxn modelId="{2DCFEBFD-8FF9-466F-9131-9D7A7A1808DC}" type="presOf" srcId="{5BB37D41-87F9-43C1-AA03-66F3F6CA748E}" destId="{3712C491-FA4A-4398-B8D2-2945C5F771CC}" srcOrd="0" destOrd="0" presId="urn:microsoft.com/office/officeart/2008/layout/BendingPictureCaption"/>
    <dgm:cxn modelId="{03A8B8B9-D969-48C8-930E-62A1474A7BC5}" type="presParOf" srcId="{CDF2F1DF-463F-4A21-BA17-6CE7960DB7D9}" destId="{BF718B53-EA23-4DD9-9A41-8EFDCA7B4E27}" srcOrd="0" destOrd="0" presId="urn:microsoft.com/office/officeart/2008/layout/BendingPictureCaption"/>
    <dgm:cxn modelId="{E10D4E16-69D5-439A-935D-C14BB2359D06}" type="presParOf" srcId="{BF718B53-EA23-4DD9-9A41-8EFDCA7B4E27}" destId="{0FF73EEC-93A1-4CFF-9B78-B628ABD4AD24}" srcOrd="0" destOrd="0" presId="urn:microsoft.com/office/officeart/2008/layout/BendingPictureCaption"/>
    <dgm:cxn modelId="{CD6CC276-34E3-4DE0-BE7A-7BDFAD154300}" type="presParOf" srcId="{BF718B53-EA23-4DD9-9A41-8EFDCA7B4E27}" destId="{3712C491-FA4A-4398-B8D2-2945C5F771CC}" srcOrd="1" destOrd="0" presId="urn:microsoft.com/office/officeart/2008/layout/BendingPictureCaption"/>
    <dgm:cxn modelId="{AE9F4E3B-8967-4C8E-AEDE-46E57C91A218}" type="presParOf" srcId="{CDF2F1DF-463F-4A21-BA17-6CE7960DB7D9}" destId="{F97AFB30-72E7-4C3A-ADDC-B9EDF9FDF051}" srcOrd="1" destOrd="0" presId="urn:microsoft.com/office/officeart/2008/layout/BendingPictureCaption"/>
    <dgm:cxn modelId="{CEFE333E-89BA-4A55-A8CC-2D62B366F483}" type="presParOf" srcId="{CDF2F1DF-463F-4A21-BA17-6CE7960DB7D9}" destId="{2C004611-325E-45DE-BD1B-2C6E2A098CBB}" srcOrd="2" destOrd="0" presId="urn:microsoft.com/office/officeart/2008/layout/BendingPictureCaption"/>
    <dgm:cxn modelId="{042B73C6-1F23-4568-B289-56549B7D7457}" type="presParOf" srcId="{2C004611-325E-45DE-BD1B-2C6E2A098CBB}" destId="{56CA34DD-7789-4698-9EC2-33D687986DD6}" srcOrd="0" destOrd="0" presId="urn:microsoft.com/office/officeart/2008/layout/BendingPictureCaption"/>
    <dgm:cxn modelId="{D22225F4-FD9E-4B15-BFFC-1738F7C7E0D0}" type="presParOf" srcId="{2C004611-325E-45DE-BD1B-2C6E2A098CBB}" destId="{E37444DC-74D1-47D4-A2D1-56BD1596401D}"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6FB7D-3EA1-4F81-85EA-CD052F1EA3C3}">
      <dsp:nvSpPr>
        <dsp:cNvPr id="0" name=""/>
        <dsp:cNvSpPr/>
      </dsp:nvSpPr>
      <dsp:spPr>
        <a:xfrm>
          <a:off x="1687430" y="2653593"/>
          <a:ext cx="474988" cy="226051"/>
        </a:xfrm>
        <a:custGeom>
          <a:avLst/>
          <a:gdLst/>
          <a:ahLst/>
          <a:cxnLst/>
          <a:rect l="0" t="0" r="0" b="0"/>
          <a:pathLst>
            <a:path>
              <a:moveTo>
                <a:pt x="0" y="0"/>
              </a:moveTo>
              <a:lnTo>
                <a:pt x="0" y="154047"/>
              </a:lnTo>
              <a:lnTo>
                <a:pt x="474988" y="154047"/>
              </a:lnTo>
              <a:lnTo>
                <a:pt x="474988" y="2260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AEA197-C2C0-42D4-B782-B2754F95E3E3}">
      <dsp:nvSpPr>
        <dsp:cNvPr id="0" name=""/>
        <dsp:cNvSpPr/>
      </dsp:nvSpPr>
      <dsp:spPr>
        <a:xfrm>
          <a:off x="1212441" y="2653593"/>
          <a:ext cx="474988" cy="226051"/>
        </a:xfrm>
        <a:custGeom>
          <a:avLst/>
          <a:gdLst/>
          <a:ahLst/>
          <a:cxnLst/>
          <a:rect l="0" t="0" r="0" b="0"/>
          <a:pathLst>
            <a:path>
              <a:moveTo>
                <a:pt x="474988" y="0"/>
              </a:moveTo>
              <a:lnTo>
                <a:pt x="474988" y="154047"/>
              </a:lnTo>
              <a:lnTo>
                <a:pt x="0" y="154047"/>
              </a:lnTo>
              <a:lnTo>
                <a:pt x="0" y="2260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62C46-4920-4DCE-914A-819A25DC6D8C}">
      <dsp:nvSpPr>
        <dsp:cNvPr id="0" name=""/>
        <dsp:cNvSpPr/>
      </dsp:nvSpPr>
      <dsp:spPr>
        <a:xfrm>
          <a:off x="1641710" y="1933986"/>
          <a:ext cx="91440" cy="226051"/>
        </a:xfrm>
        <a:custGeom>
          <a:avLst/>
          <a:gdLst/>
          <a:ahLst/>
          <a:cxnLst/>
          <a:rect l="0" t="0" r="0" b="0"/>
          <a:pathLst>
            <a:path>
              <a:moveTo>
                <a:pt x="45720" y="0"/>
              </a:moveTo>
              <a:lnTo>
                <a:pt x="45720" y="2260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E3867-A248-42F7-9107-4FD5330A4ED1}">
      <dsp:nvSpPr>
        <dsp:cNvPr id="0" name=""/>
        <dsp:cNvSpPr/>
      </dsp:nvSpPr>
      <dsp:spPr>
        <a:xfrm>
          <a:off x="1641710" y="1214378"/>
          <a:ext cx="91440" cy="226051"/>
        </a:xfrm>
        <a:custGeom>
          <a:avLst/>
          <a:gdLst/>
          <a:ahLst/>
          <a:cxnLst/>
          <a:rect l="0" t="0" r="0" b="0"/>
          <a:pathLst>
            <a:path>
              <a:moveTo>
                <a:pt x="45720" y="0"/>
              </a:moveTo>
              <a:lnTo>
                <a:pt x="45720" y="2260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20AA09-D9D6-43D3-8FD6-9C62CB5865B2}">
      <dsp:nvSpPr>
        <dsp:cNvPr id="0" name=""/>
        <dsp:cNvSpPr/>
      </dsp:nvSpPr>
      <dsp:spPr>
        <a:xfrm>
          <a:off x="1641710" y="494771"/>
          <a:ext cx="91440" cy="226051"/>
        </a:xfrm>
        <a:custGeom>
          <a:avLst/>
          <a:gdLst/>
          <a:ahLst/>
          <a:cxnLst/>
          <a:rect l="0" t="0" r="0" b="0"/>
          <a:pathLst>
            <a:path>
              <a:moveTo>
                <a:pt x="45720" y="0"/>
              </a:moveTo>
              <a:lnTo>
                <a:pt x="45720" y="2260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4120A-2C35-4A37-81ED-779C72FF2ED1}">
      <dsp:nvSpPr>
        <dsp:cNvPr id="0" name=""/>
        <dsp:cNvSpPr/>
      </dsp:nvSpPr>
      <dsp:spPr>
        <a:xfrm>
          <a:off x="1298803" y="1215"/>
          <a:ext cx="777253" cy="493556"/>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AE35C-84EC-4AC9-A5A7-FFC6A0D5EA7F}">
      <dsp:nvSpPr>
        <dsp:cNvPr id="0" name=""/>
        <dsp:cNvSpPr/>
      </dsp:nvSpPr>
      <dsp:spPr>
        <a:xfrm>
          <a:off x="1385164" y="83258"/>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UI / CLI</a:t>
          </a:r>
          <a:endParaRPr lang="en-US" sz="900" kern="1200" dirty="0"/>
        </a:p>
      </dsp:txBody>
      <dsp:txXfrm>
        <a:off x="1399620" y="97714"/>
        <a:ext cx="748341" cy="464644"/>
      </dsp:txXfrm>
    </dsp:sp>
    <dsp:sp modelId="{6095A4D7-7FFF-472C-9FDF-A86B8EF80899}">
      <dsp:nvSpPr>
        <dsp:cNvPr id="0" name=""/>
        <dsp:cNvSpPr/>
      </dsp:nvSpPr>
      <dsp:spPr>
        <a:xfrm>
          <a:off x="1298803" y="720822"/>
          <a:ext cx="777253" cy="493556"/>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6A1F9-887C-4105-8EDA-508DCC1CB862}">
      <dsp:nvSpPr>
        <dsp:cNvPr id="0" name=""/>
        <dsp:cNvSpPr/>
      </dsp:nvSpPr>
      <dsp:spPr>
        <a:xfrm>
          <a:off x="1385164" y="802866"/>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Agentic Workflow</a:t>
          </a:r>
          <a:endParaRPr lang="en-US" sz="900" kern="1200" dirty="0"/>
        </a:p>
      </dsp:txBody>
      <dsp:txXfrm>
        <a:off x="1399620" y="817322"/>
        <a:ext cx="748341" cy="464644"/>
      </dsp:txXfrm>
    </dsp:sp>
    <dsp:sp modelId="{155F1DB4-FD90-4F80-A237-38F799899103}">
      <dsp:nvSpPr>
        <dsp:cNvPr id="0" name=""/>
        <dsp:cNvSpPr/>
      </dsp:nvSpPr>
      <dsp:spPr>
        <a:xfrm>
          <a:off x="1298803" y="1440430"/>
          <a:ext cx="777253" cy="493556"/>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89691-B302-4EF8-A44D-76042F257D15}">
      <dsp:nvSpPr>
        <dsp:cNvPr id="0" name=""/>
        <dsp:cNvSpPr/>
      </dsp:nvSpPr>
      <dsp:spPr>
        <a:xfrm>
          <a:off x="1385164" y="1522473"/>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Orchestrator</a:t>
          </a:r>
          <a:endParaRPr lang="en-US" sz="900" kern="1200" dirty="0"/>
        </a:p>
      </dsp:txBody>
      <dsp:txXfrm>
        <a:off x="1399620" y="1536929"/>
        <a:ext cx="748341" cy="464644"/>
      </dsp:txXfrm>
    </dsp:sp>
    <dsp:sp modelId="{CD14EB9A-D5AB-49F7-93C2-1B3AEE7BBF9E}">
      <dsp:nvSpPr>
        <dsp:cNvPr id="0" name=""/>
        <dsp:cNvSpPr/>
      </dsp:nvSpPr>
      <dsp:spPr>
        <a:xfrm>
          <a:off x="1298803" y="2160037"/>
          <a:ext cx="777253" cy="493556"/>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CA66B-C48B-4FD8-B02B-A67396638DEE}">
      <dsp:nvSpPr>
        <dsp:cNvPr id="0" name=""/>
        <dsp:cNvSpPr/>
      </dsp:nvSpPr>
      <dsp:spPr>
        <a:xfrm>
          <a:off x="1385164" y="2242081"/>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Subject Processors</a:t>
          </a:r>
          <a:endParaRPr lang="en-US" sz="900" kern="1200" dirty="0"/>
        </a:p>
      </dsp:txBody>
      <dsp:txXfrm>
        <a:off x="1399620" y="2256537"/>
        <a:ext cx="748341" cy="464644"/>
      </dsp:txXfrm>
    </dsp:sp>
    <dsp:sp modelId="{38F3FB9F-A67E-4578-95DF-63F5FD6497D3}">
      <dsp:nvSpPr>
        <dsp:cNvPr id="0" name=""/>
        <dsp:cNvSpPr/>
      </dsp:nvSpPr>
      <dsp:spPr>
        <a:xfrm>
          <a:off x="823814" y="2879645"/>
          <a:ext cx="777253" cy="493556"/>
        </a:xfrm>
        <a:prstGeom prst="roundRect">
          <a:avLst>
            <a:gd name="adj" fmla="val 10000"/>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254C7-13FB-4419-B300-F3E97F145150}">
      <dsp:nvSpPr>
        <dsp:cNvPr id="0" name=""/>
        <dsp:cNvSpPr/>
      </dsp:nvSpPr>
      <dsp:spPr>
        <a:xfrm>
          <a:off x="910176" y="2961688"/>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Graded Outputs</a:t>
          </a:r>
          <a:endParaRPr lang="en-US" sz="900" kern="1200" dirty="0"/>
        </a:p>
      </dsp:txBody>
      <dsp:txXfrm>
        <a:off x="924632" y="2976144"/>
        <a:ext cx="748341" cy="464644"/>
      </dsp:txXfrm>
    </dsp:sp>
    <dsp:sp modelId="{2DA37664-50AF-4EE7-A95F-AA52A3D8C51C}">
      <dsp:nvSpPr>
        <dsp:cNvPr id="0" name=""/>
        <dsp:cNvSpPr/>
      </dsp:nvSpPr>
      <dsp:spPr>
        <a:xfrm>
          <a:off x="1773791" y="2879645"/>
          <a:ext cx="777253" cy="4935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6D383-C5D3-4326-8372-324B446F26BD}">
      <dsp:nvSpPr>
        <dsp:cNvPr id="0" name=""/>
        <dsp:cNvSpPr/>
      </dsp:nvSpPr>
      <dsp:spPr>
        <a:xfrm>
          <a:off x="1860153" y="2961688"/>
          <a:ext cx="777253" cy="4935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3A4A6A"/>
              </a:solidFill>
              <a:latin typeface="Arial" panose="020B0604020202020204" pitchFamily="34" charset="0"/>
              <a:ea typeface="Arial" pitchFamily="34" charset="-122"/>
              <a:cs typeface="Arial" panose="020B0604020202020204" pitchFamily="34" charset="0"/>
            </a:rPr>
            <a:t>Reports &amp; Analytics</a:t>
          </a:r>
          <a:endParaRPr lang="en-US" sz="900" kern="1200" dirty="0"/>
        </a:p>
      </dsp:txBody>
      <dsp:txXfrm>
        <a:off x="1874609" y="2976144"/>
        <a:ext cx="748341" cy="464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4650D-D7B9-4941-A1E5-034068DBD6FB}">
      <dsp:nvSpPr>
        <dsp:cNvPr id="0" name=""/>
        <dsp:cNvSpPr/>
      </dsp:nvSpPr>
      <dsp:spPr>
        <a:xfrm>
          <a:off x="3688695" y="1261596"/>
          <a:ext cx="91440" cy="164261"/>
        </a:xfrm>
        <a:custGeom>
          <a:avLst/>
          <a:gdLst/>
          <a:ahLst/>
          <a:cxnLst/>
          <a:rect l="0" t="0" r="0" b="0"/>
          <a:pathLst>
            <a:path>
              <a:moveTo>
                <a:pt x="45720" y="0"/>
              </a:moveTo>
              <a:lnTo>
                <a:pt x="45720"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D4CBD-EC9F-4F1E-B0AF-80820D9AE137}">
      <dsp:nvSpPr>
        <dsp:cNvPr id="0" name=""/>
        <dsp:cNvSpPr/>
      </dsp:nvSpPr>
      <dsp:spPr>
        <a:xfrm>
          <a:off x="2008655" y="738691"/>
          <a:ext cx="1725760" cy="164261"/>
        </a:xfrm>
        <a:custGeom>
          <a:avLst/>
          <a:gdLst/>
          <a:ahLst/>
          <a:cxnLst/>
          <a:rect l="0" t="0" r="0" b="0"/>
          <a:pathLst>
            <a:path>
              <a:moveTo>
                <a:pt x="0" y="0"/>
              </a:moveTo>
              <a:lnTo>
                <a:pt x="0" y="111939"/>
              </a:lnTo>
              <a:lnTo>
                <a:pt x="1725760" y="111939"/>
              </a:lnTo>
              <a:lnTo>
                <a:pt x="1725760" y="1642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2DFF4C-97A8-4628-BC58-1A2540515254}">
      <dsp:nvSpPr>
        <dsp:cNvPr id="0" name=""/>
        <dsp:cNvSpPr/>
      </dsp:nvSpPr>
      <dsp:spPr>
        <a:xfrm>
          <a:off x="1663503" y="1261596"/>
          <a:ext cx="1380608" cy="164261"/>
        </a:xfrm>
        <a:custGeom>
          <a:avLst/>
          <a:gdLst/>
          <a:ahLst/>
          <a:cxnLst/>
          <a:rect l="0" t="0" r="0" b="0"/>
          <a:pathLst>
            <a:path>
              <a:moveTo>
                <a:pt x="0" y="0"/>
              </a:moveTo>
              <a:lnTo>
                <a:pt x="0" y="111939"/>
              </a:lnTo>
              <a:lnTo>
                <a:pt x="1380608" y="111939"/>
              </a:lnTo>
              <a:lnTo>
                <a:pt x="1380608"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F92845-F4F9-45F9-8BEB-9561A9D0DDD5}">
      <dsp:nvSpPr>
        <dsp:cNvPr id="0" name=""/>
        <dsp:cNvSpPr/>
      </dsp:nvSpPr>
      <dsp:spPr>
        <a:xfrm>
          <a:off x="1663503" y="1261596"/>
          <a:ext cx="690304" cy="164261"/>
        </a:xfrm>
        <a:custGeom>
          <a:avLst/>
          <a:gdLst/>
          <a:ahLst/>
          <a:cxnLst/>
          <a:rect l="0" t="0" r="0" b="0"/>
          <a:pathLst>
            <a:path>
              <a:moveTo>
                <a:pt x="0" y="0"/>
              </a:moveTo>
              <a:lnTo>
                <a:pt x="0" y="111939"/>
              </a:lnTo>
              <a:lnTo>
                <a:pt x="690304" y="111939"/>
              </a:lnTo>
              <a:lnTo>
                <a:pt x="690304"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1450C2-7DD9-4DE3-BD1D-15724C267E08}">
      <dsp:nvSpPr>
        <dsp:cNvPr id="0" name=""/>
        <dsp:cNvSpPr/>
      </dsp:nvSpPr>
      <dsp:spPr>
        <a:xfrm>
          <a:off x="1617783" y="1261596"/>
          <a:ext cx="91440" cy="164261"/>
        </a:xfrm>
        <a:custGeom>
          <a:avLst/>
          <a:gdLst/>
          <a:ahLst/>
          <a:cxnLst/>
          <a:rect l="0" t="0" r="0" b="0"/>
          <a:pathLst>
            <a:path>
              <a:moveTo>
                <a:pt x="45720" y="0"/>
              </a:moveTo>
              <a:lnTo>
                <a:pt x="45720"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1C3AF-96E0-4BA5-B653-BD570FF4D8EE}">
      <dsp:nvSpPr>
        <dsp:cNvPr id="0" name=""/>
        <dsp:cNvSpPr/>
      </dsp:nvSpPr>
      <dsp:spPr>
        <a:xfrm>
          <a:off x="973199" y="1261596"/>
          <a:ext cx="690304" cy="164261"/>
        </a:xfrm>
        <a:custGeom>
          <a:avLst/>
          <a:gdLst/>
          <a:ahLst/>
          <a:cxnLst/>
          <a:rect l="0" t="0" r="0" b="0"/>
          <a:pathLst>
            <a:path>
              <a:moveTo>
                <a:pt x="690304" y="0"/>
              </a:moveTo>
              <a:lnTo>
                <a:pt x="690304" y="111939"/>
              </a:lnTo>
              <a:lnTo>
                <a:pt x="0" y="111939"/>
              </a:lnTo>
              <a:lnTo>
                <a:pt x="0"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4A6B25-0B6E-4676-9EB1-3FD561311757}">
      <dsp:nvSpPr>
        <dsp:cNvPr id="0" name=""/>
        <dsp:cNvSpPr/>
      </dsp:nvSpPr>
      <dsp:spPr>
        <a:xfrm>
          <a:off x="282895" y="1261596"/>
          <a:ext cx="1380608" cy="164261"/>
        </a:xfrm>
        <a:custGeom>
          <a:avLst/>
          <a:gdLst/>
          <a:ahLst/>
          <a:cxnLst/>
          <a:rect l="0" t="0" r="0" b="0"/>
          <a:pathLst>
            <a:path>
              <a:moveTo>
                <a:pt x="1380608" y="0"/>
              </a:moveTo>
              <a:lnTo>
                <a:pt x="1380608" y="111939"/>
              </a:lnTo>
              <a:lnTo>
                <a:pt x="0" y="111939"/>
              </a:lnTo>
              <a:lnTo>
                <a:pt x="0" y="1642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52441A-084F-4B85-B0E6-9670C94950F3}">
      <dsp:nvSpPr>
        <dsp:cNvPr id="0" name=""/>
        <dsp:cNvSpPr/>
      </dsp:nvSpPr>
      <dsp:spPr>
        <a:xfrm>
          <a:off x="1663503" y="738691"/>
          <a:ext cx="345152" cy="164261"/>
        </a:xfrm>
        <a:custGeom>
          <a:avLst/>
          <a:gdLst/>
          <a:ahLst/>
          <a:cxnLst/>
          <a:rect l="0" t="0" r="0" b="0"/>
          <a:pathLst>
            <a:path>
              <a:moveTo>
                <a:pt x="345152" y="0"/>
              </a:moveTo>
              <a:lnTo>
                <a:pt x="345152" y="111939"/>
              </a:lnTo>
              <a:lnTo>
                <a:pt x="0" y="111939"/>
              </a:lnTo>
              <a:lnTo>
                <a:pt x="0" y="1642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EF4CB-C270-403C-9FC0-A4FFCD87CD1C}">
      <dsp:nvSpPr>
        <dsp:cNvPr id="0" name=""/>
        <dsp:cNvSpPr/>
      </dsp:nvSpPr>
      <dsp:spPr>
        <a:xfrm>
          <a:off x="973199" y="738691"/>
          <a:ext cx="1035456" cy="164261"/>
        </a:xfrm>
        <a:custGeom>
          <a:avLst/>
          <a:gdLst/>
          <a:ahLst/>
          <a:cxnLst/>
          <a:rect l="0" t="0" r="0" b="0"/>
          <a:pathLst>
            <a:path>
              <a:moveTo>
                <a:pt x="1035456" y="0"/>
              </a:moveTo>
              <a:lnTo>
                <a:pt x="1035456" y="111939"/>
              </a:lnTo>
              <a:lnTo>
                <a:pt x="0" y="111939"/>
              </a:lnTo>
              <a:lnTo>
                <a:pt x="0" y="1642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DD71E5-5AEE-4BC9-8DCC-65B36C30C937}">
      <dsp:nvSpPr>
        <dsp:cNvPr id="0" name=""/>
        <dsp:cNvSpPr/>
      </dsp:nvSpPr>
      <dsp:spPr>
        <a:xfrm>
          <a:off x="282895" y="738691"/>
          <a:ext cx="1725760" cy="164261"/>
        </a:xfrm>
        <a:custGeom>
          <a:avLst/>
          <a:gdLst/>
          <a:ahLst/>
          <a:cxnLst/>
          <a:rect l="0" t="0" r="0" b="0"/>
          <a:pathLst>
            <a:path>
              <a:moveTo>
                <a:pt x="1725760" y="0"/>
              </a:moveTo>
              <a:lnTo>
                <a:pt x="1725760" y="111939"/>
              </a:lnTo>
              <a:lnTo>
                <a:pt x="0" y="111939"/>
              </a:lnTo>
              <a:lnTo>
                <a:pt x="0" y="16426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11160B-29AB-4071-B5EF-E68468E0A8BC}">
      <dsp:nvSpPr>
        <dsp:cNvPr id="0" name=""/>
        <dsp:cNvSpPr/>
      </dsp:nvSpPr>
      <dsp:spPr>
        <a:xfrm>
          <a:off x="1726258" y="380046"/>
          <a:ext cx="564794" cy="358644"/>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2314F-6E0B-42D3-8A56-004F14F08EA5}">
      <dsp:nvSpPr>
        <dsp:cNvPr id="0" name=""/>
        <dsp:cNvSpPr/>
      </dsp:nvSpPr>
      <dsp:spPr>
        <a:xfrm>
          <a:off x="1789013" y="43966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Initialize</a:t>
          </a:r>
        </a:p>
      </dsp:txBody>
      <dsp:txXfrm>
        <a:off x="1799517" y="450168"/>
        <a:ext cx="543786" cy="337636"/>
      </dsp:txXfrm>
    </dsp:sp>
    <dsp:sp modelId="{711B9ECC-8B45-4613-A4E7-F4DAD79E18A9}">
      <dsp:nvSpPr>
        <dsp:cNvPr id="0" name=""/>
        <dsp:cNvSpPr/>
      </dsp:nvSpPr>
      <dsp:spPr>
        <a:xfrm>
          <a:off x="498" y="902952"/>
          <a:ext cx="564794" cy="358644"/>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AAB161-A8A8-4B17-A11B-27A656DA498F}">
      <dsp:nvSpPr>
        <dsp:cNvPr id="0" name=""/>
        <dsp:cNvSpPr/>
      </dsp:nvSpPr>
      <dsp:spPr>
        <a:xfrm>
          <a:off x="63252" y="962569"/>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Quality Check</a:t>
          </a:r>
        </a:p>
      </dsp:txBody>
      <dsp:txXfrm>
        <a:off x="73756" y="973073"/>
        <a:ext cx="543786" cy="337636"/>
      </dsp:txXfrm>
    </dsp:sp>
    <dsp:sp modelId="{A8D6EDCA-2437-4C97-A7DC-EE2AC574314F}">
      <dsp:nvSpPr>
        <dsp:cNvPr id="0" name=""/>
        <dsp:cNvSpPr/>
      </dsp:nvSpPr>
      <dsp:spPr>
        <a:xfrm>
          <a:off x="690802" y="902952"/>
          <a:ext cx="564794" cy="358644"/>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27D7A-DF08-4ABD-86E0-52E9E24FD4D8}">
      <dsp:nvSpPr>
        <dsp:cNvPr id="0" name=""/>
        <dsp:cNvSpPr/>
      </dsp:nvSpPr>
      <dsp:spPr>
        <a:xfrm>
          <a:off x="753557" y="962569"/>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Classify Subject</a:t>
          </a:r>
        </a:p>
      </dsp:txBody>
      <dsp:txXfrm>
        <a:off x="764061" y="973073"/>
        <a:ext cx="543786" cy="337636"/>
      </dsp:txXfrm>
    </dsp:sp>
    <dsp:sp modelId="{E2BB3001-7944-449B-B01E-766ADA0EE561}">
      <dsp:nvSpPr>
        <dsp:cNvPr id="0" name=""/>
        <dsp:cNvSpPr/>
      </dsp:nvSpPr>
      <dsp:spPr>
        <a:xfrm>
          <a:off x="1381106" y="902952"/>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FD315-9BF0-4B87-B35D-DA6A9274EB5F}">
      <dsp:nvSpPr>
        <dsp:cNvPr id="0" name=""/>
        <dsp:cNvSpPr/>
      </dsp:nvSpPr>
      <dsp:spPr>
        <a:xfrm>
          <a:off x="1443861" y="962569"/>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Specialized Processing</a:t>
          </a:r>
        </a:p>
      </dsp:txBody>
      <dsp:txXfrm>
        <a:off x="1454365" y="973073"/>
        <a:ext cx="543786" cy="337636"/>
      </dsp:txXfrm>
    </dsp:sp>
    <dsp:sp modelId="{6E564010-B064-44CC-944B-B86C52C2320D}">
      <dsp:nvSpPr>
        <dsp:cNvPr id="0" name=""/>
        <dsp:cNvSpPr/>
      </dsp:nvSpPr>
      <dsp:spPr>
        <a:xfrm>
          <a:off x="498" y="1425857"/>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43A50B-15A6-461B-BF32-14D3B3E26739}">
      <dsp:nvSpPr>
        <dsp:cNvPr id="0" name=""/>
        <dsp:cNvSpPr/>
      </dsp:nvSpPr>
      <dsp:spPr>
        <a:xfrm>
          <a:off x="63252"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Arial" pitchFamily="34" charset="0"/>
              <a:ea typeface="Arial" pitchFamily="34" charset="-122"/>
              <a:cs typeface="Arial" pitchFamily="34" charset="-120"/>
            </a:rPr>
            <a:t>Grammar</a:t>
          </a:r>
          <a:endParaRPr lang="en-US" sz="800" kern="1200" dirty="0">
            <a:solidFill>
              <a:schemeClr val="tx1"/>
            </a:solidFill>
          </a:endParaRPr>
        </a:p>
      </dsp:txBody>
      <dsp:txXfrm>
        <a:off x="73756" y="1495978"/>
        <a:ext cx="543786" cy="337636"/>
      </dsp:txXfrm>
    </dsp:sp>
    <dsp:sp modelId="{2DC5EF12-06A4-4F5D-BFDD-994FD891A1AA}">
      <dsp:nvSpPr>
        <dsp:cNvPr id="0" name=""/>
        <dsp:cNvSpPr/>
      </dsp:nvSpPr>
      <dsp:spPr>
        <a:xfrm>
          <a:off x="690802" y="1425857"/>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9ADAE-9B32-452B-AE18-9C5A5E377A75}">
      <dsp:nvSpPr>
        <dsp:cNvPr id="0" name=""/>
        <dsp:cNvSpPr/>
      </dsp:nvSpPr>
      <dsp:spPr>
        <a:xfrm>
          <a:off x="753557"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Arial" pitchFamily="34" charset="0"/>
              <a:ea typeface="Arial" pitchFamily="34" charset="-122"/>
              <a:cs typeface="Arial" pitchFamily="34" charset="-120"/>
            </a:rPr>
            <a:t>Plagiarism</a:t>
          </a:r>
          <a:endParaRPr lang="en-US" sz="800" kern="1200" dirty="0">
            <a:solidFill>
              <a:schemeClr val="tx1"/>
            </a:solidFill>
          </a:endParaRPr>
        </a:p>
      </dsp:txBody>
      <dsp:txXfrm>
        <a:off x="764061" y="1495978"/>
        <a:ext cx="543786" cy="337636"/>
      </dsp:txXfrm>
    </dsp:sp>
    <dsp:sp modelId="{1369A58E-573E-42E8-BFE2-9A356327C069}">
      <dsp:nvSpPr>
        <dsp:cNvPr id="0" name=""/>
        <dsp:cNvSpPr/>
      </dsp:nvSpPr>
      <dsp:spPr>
        <a:xfrm>
          <a:off x="1381106" y="1425857"/>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7EB99-E41C-4BD7-A8A9-B669ED243007}">
      <dsp:nvSpPr>
        <dsp:cNvPr id="0" name=""/>
        <dsp:cNvSpPr/>
      </dsp:nvSpPr>
      <dsp:spPr>
        <a:xfrm>
          <a:off x="1443861"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Arial" pitchFamily="34" charset="0"/>
              <a:ea typeface="Arial" pitchFamily="34" charset="-122"/>
              <a:cs typeface="Arial" pitchFamily="34" charset="-120"/>
            </a:rPr>
            <a:t>Relevance</a:t>
          </a:r>
          <a:endParaRPr lang="en-US" sz="800" kern="1200" dirty="0">
            <a:solidFill>
              <a:schemeClr val="tx1"/>
            </a:solidFill>
          </a:endParaRPr>
        </a:p>
      </dsp:txBody>
      <dsp:txXfrm>
        <a:off x="1454365" y="1495978"/>
        <a:ext cx="543786" cy="337636"/>
      </dsp:txXfrm>
    </dsp:sp>
    <dsp:sp modelId="{1EBC7E91-819C-45F8-8ECE-6A885BF72E81}">
      <dsp:nvSpPr>
        <dsp:cNvPr id="0" name=""/>
        <dsp:cNvSpPr/>
      </dsp:nvSpPr>
      <dsp:spPr>
        <a:xfrm>
          <a:off x="2071410" y="1425857"/>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3634D-1B0A-4261-BD52-0E4B3E599BB5}">
      <dsp:nvSpPr>
        <dsp:cNvPr id="0" name=""/>
        <dsp:cNvSpPr/>
      </dsp:nvSpPr>
      <dsp:spPr>
        <a:xfrm>
          <a:off x="2134165"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Arial" pitchFamily="34" charset="0"/>
              <a:ea typeface="Arial" pitchFamily="34" charset="-122"/>
              <a:cs typeface="Arial" pitchFamily="34" charset="-120"/>
            </a:rPr>
            <a:t>Grading</a:t>
          </a:r>
          <a:endParaRPr lang="en-US" sz="800" kern="1200" dirty="0">
            <a:solidFill>
              <a:schemeClr val="tx1"/>
            </a:solidFill>
          </a:endParaRPr>
        </a:p>
      </dsp:txBody>
      <dsp:txXfrm>
        <a:off x="2144669" y="1495978"/>
        <a:ext cx="543786" cy="337636"/>
      </dsp:txXfrm>
    </dsp:sp>
    <dsp:sp modelId="{A8CEC7ED-BD10-4031-B802-F79544EB3E25}">
      <dsp:nvSpPr>
        <dsp:cNvPr id="0" name=""/>
        <dsp:cNvSpPr/>
      </dsp:nvSpPr>
      <dsp:spPr>
        <a:xfrm>
          <a:off x="2761714" y="1425857"/>
          <a:ext cx="564794" cy="358644"/>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FB64C4-29B2-400A-A168-61E1F7129F89}">
      <dsp:nvSpPr>
        <dsp:cNvPr id="0" name=""/>
        <dsp:cNvSpPr/>
      </dsp:nvSpPr>
      <dsp:spPr>
        <a:xfrm>
          <a:off x="2824469"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Arial" pitchFamily="34" charset="0"/>
              <a:ea typeface="Arial" pitchFamily="34" charset="-122"/>
              <a:cs typeface="Arial" pitchFamily="34" charset="-120"/>
            </a:rPr>
            <a:t>Summary</a:t>
          </a:r>
          <a:endParaRPr lang="en-US" sz="800" kern="1200" dirty="0">
            <a:solidFill>
              <a:schemeClr val="tx1"/>
            </a:solidFill>
          </a:endParaRPr>
        </a:p>
      </dsp:txBody>
      <dsp:txXfrm>
        <a:off x="2834973" y="1495978"/>
        <a:ext cx="543786" cy="337636"/>
      </dsp:txXfrm>
    </dsp:sp>
    <dsp:sp modelId="{1B6B2A5D-7671-4003-AEE0-33130ACE4B6F}">
      <dsp:nvSpPr>
        <dsp:cNvPr id="0" name=""/>
        <dsp:cNvSpPr/>
      </dsp:nvSpPr>
      <dsp:spPr>
        <a:xfrm>
          <a:off x="3452018" y="902952"/>
          <a:ext cx="564794" cy="358644"/>
        </a:xfrm>
        <a:prstGeom prst="roundRect">
          <a:avLst>
            <a:gd name="adj" fmla="val 10000"/>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5BEB2-C70A-441F-B6AC-D2068DEC1059}">
      <dsp:nvSpPr>
        <dsp:cNvPr id="0" name=""/>
        <dsp:cNvSpPr/>
      </dsp:nvSpPr>
      <dsp:spPr>
        <a:xfrm>
          <a:off x="3514773" y="962569"/>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Aggregate</a:t>
          </a:r>
        </a:p>
      </dsp:txBody>
      <dsp:txXfrm>
        <a:off x="3525277" y="973073"/>
        <a:ext cx="543786" cy="337636"/>
      </dsp:txXfrm>
    </dsp:sp>
    <dsp:sp modelId="{657C18B1-2646-47D9-80D1-A40D3301F543}">
      <dsp:nvSpPr>
        <dsp:cNvPr id="0" name=""/>
        <dsp:cNvSpPr/>
      </dsp:nvSpPr>
      <dsp:spPr>
        <a:xfrm>
          <a:off x="3452018" y="1425857"/>
          <a:ext cx="564794" cy="358644"/>
        </a:xfrm>
        <a:prstGeom prst="roundRect">
          <a:avLst>
            <a:gd name="adj" fmla="val 10000"/>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EEECD-364F-4D05-8F52-1969780775D7}">
      <dsp:nvSpPr>
        <dsp:cNvPr id="0" name=""/>
        <dsp:cNvSpPr/>
      </dsp:nvSpPr>
      <dsp:spPr>
        <a:xfrm>
          <a:off x="3514773" y="1485474"/>
          <a:ext cx="564794" cy="3586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Finalize</a:t>
          </a:r>
        </a:p>
      </dsp:txBody>
      <dsp:txXfrm>
        <a:off x="3525277" y="1495978"/>
        <a:ext cx="543786" cy="33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4C69A-F6C9-465B-B94A-DACEDFE37A55}">
      <dsp:nvSpPr>
        <dsp:cNvPr id="0" name=""/>
        <dsp:cNvSpPr/>
      </dsp:nvSpPr>
      <dsp:spPr>
        <a:xfrm>
          <a:off x="921804" y="458139"/>
          <a:ext cx="3053936" cy="3053936"/>
        </a:xfrm>
        <a:prstGeom prst="blockArc">
          <a:avLst>
            <a:gd name="adj1" fmla="val 1188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B26D8B-218E-4361-AB05-9284E9FFFAA7}">
      <dsp:nvSpPr>
        <dsp:cNvPr id="0" name=""/>
        <dsp:cNvSpPr/>
      </dsp:nvSpPr>
      <dsp:spPr>
        <a:xfrm>
          <a:off x="921804" y="458139"/>
          <a:ext cx="3053936" cy="3053936"/>
        </a:xfrm>
        <a:prstGeom prst="blockArc">
          <a:avLst>
            <a:gd name="adj1" fmla="val 7560000"/>
            <a:gd name="adj2" fmla="val 1188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B83E7F-1E73-4494-92AD-2C479D4844AF}">
      <dsp:nvSpPr>
        <dsp:cNvPr id="0" name=""/>
        <dsp:cNvSpPr/>
      </dsp:nvSpPr>
      <dsp:spPr>
        <a:xfrm>
          <a:off x="921804" y="458139"/>
          <a:ext cx="3053936" cy="3053936"/>
        </a:xfrm>
        <a:prstGeom prst="blockArc">
          <a:avLst>
            <a:gd name="adj1" fmla="val 3240000"/>
            <a:gd name="adj2" fmla="val 756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ED7E5D-B092-49FF-84F5-1C233EF4A31B}">
      <dsp:nvSpPr>
        <dsp:cNvPr id="0" name=""/>
        <dsp:cNvSpPr/>
      </dsp:nvSpPr>
      <dsp:spPr>
        <a:xfrm>
          <a:off x="921804" y="458139"/>
          <a:ext cx="3053936" cy="3053936"/>
        </a:xfrm>
        <a:prstGeom prst="blockArc">
          <a:avLst>
            <a:gd name="adj1" fmla="val 20520000"/>
            <a:gd name="adj2" fmla="val 324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A3C63D-F151-47C3-9B8D-BFA2A7A36DD6}">
      <dsp:nvSpPr>
        <dsp:cNvPr id="0" name=""/>
        <dsp:cNvSpPr/>
      </dsp:nvSpPr>
      <dsp:spPr>
        <a:xfrm>
          <a:off x="921804" y="458139"/>
          <a:ext cx="3053936" cy="3053936"/>
        </a:xfrm>
        <a:prstGeom prst="blockArc">
          <a:avLst>
            <a:gd name="adj1" fmla="val 16200000"/>
            <a:gd name="adj2" fmla="val 2052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7A5882-8E5A-4E5E-B2D4-B150E6B6DE74}">
      <dsp:nvSpPr>
        <dsp:cNvPr id="0" name=""/>
        <dsp:cNvSpPr/>
      </dsp:nvSpPr>
      <dsp:spPr>
        <a:xfrm>
          <a:off x="1745706" y="1282041"/>
          <a:ext cx="1406131" cy="1406131"/>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Arial" pitchFamily="34" charset="0"/>
              <a:ea typeface="Arial" pitchFamily="34" charset="-122"/>
              <a:cs typeface="Arial" pitchFamily="34" charset="-120"/>
            </a:rPr>
            <a:t>Orchestrator</a:t>
          </a:r>
          <a:endParaRPr lang="en-US" sz="1300" kern="1200" dirty="0"/>
        </a:p>
      </dsp:txBody>
      <dsp:txXfrm>
        <a:off x="1951629" y="1487964"/>
        <a:ext cx="994285" cy="994285"/>
      </dsp:txXfrm>
    </dsp:sp>
    <dsp:sp modelId="{9A20EA21-FC24-49C7-89B5-A863AE648D66}">
      <dsp:nvSpPr>
        <dsp:cNvPr id="0" name=""/>
        <dsp:cNvSpPr/>
      </dsp:nvSpPr>
      <dsp:spPr>
        <a:xfrm>
          <a:off x="1956626" y="1427"/>
          <a:ext cx="984291" cy="9842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pitchFamily="34" charset="0"/>
              <a:ea typeface="Arial" pitchFamily="34" charset="-122"/>
              <a:cs typeface="Arial" pitchFamily="34" charset="-120"/>
            </a:rPr>
            <a:t>Math</a:t>
          </a:r>
          <a:endParaRPr lang="en-US" sz="1200" kern="1200" dirty="0"/>
        </a:p>
      </dsp:txBody>
      <dsp:txXfrm>
        <a:off x="2100772" y="145573"/>
        <a:ext cx="695999" cy="695999"/>
      </dsp:txXfrm>
    </dsp:sp>
    <dsp:sp modelId="{C9461741-4D93-4BA4-9714-48E742649EA4}">
      <dsp:nvSpPr>
        <dsp:cNvPr id="0" name=""/>
        <dsp:cNvSpPr/>
      </dsp:nvSpPr>
      <dsp:spPr>
        <a:xfrm>
          <a:off x="3375159" y="1032052"/>
          <a:ext cx="984291" cy="984291"/>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pitchFamily="34" charset="0"/>
              <a:ea typeface="Arial" pitchFamily="34" charset="-122"/>
              <a:cs typeface="Arial" pitchFamily="34" charset="-120"/>
            </a:rPr>
            <a:t>Spanish</a:t>
          </a:r>
          <a:endParaRPr lang="en-US" sz="1200" kern="1200" dirty="0"/>
        </a:p>
      </dsp:txBody>
      <dsp:txXfrm>
        <a:off x="3519305" y="1176198"/>
        <a:ext cx="695999" cy="695999"/>
      </dsp:txXfrm>
    </dsp:sp>
    <dsp:sp modelId="{2E0C807C-4408-4DAF-AAA2-DDA77F3E9F1E}">
      <dsp:nvSpPr>
        <dsp:cNvPr id="0" name=""/>
        <dsp:cNvSpPr/>
      </dsp:nvSpPr>
      <dsp:spPr>
        <a:xfrm>
          <a:off x="2833328" y="2699637"/>
          <a:ext cx="984291" cy="984291"/>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pitchFamily="34" charset="0"/>
              <a:ea typeface="Arial" pitchFamily="34" charset="-122"/>
              <a:cs typeface="Arial" pitchFamily="34" charset="-120"/>
            </a:rPr>
            <a:t>Science</a:t>
          </a:r>
          <a:endParaRPr lang="en-US" sz="1200" kern="1200" dirty="0"/>
        </a:p>
      </dsp:txBody>
      <dsp:txXfrm>
        <a:off x="2977474" y="2843783"/>
        <a:ext cx="695999" cy="695999"/>
      </dsp:txXfrm>
    </dsp:sp>
    <dsp:sp modelId="{EE2EDF4E-9625-4B62-921C-869CF464B69E}">
      <dsp:nvSpPr>
        <dsp:cNvPr id="0" name=""/>
        <dsp:cNvSpPr/>
      </dsp:nvSpPr>
      <dsp:spPr>
        <a:xfrm>
          <a:off x="1079925" y="2699637"/>
          <a:ext cx="984291" cy="984291"/>
        </a:xfrm>
        <a:prstGeom prst="ellipse">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pitchFamily="34" charset="0"/>
              <a:ea typeface="Arial" pitchFamily="34" charset="-122"/>
              <a:cs typeface="Arial" pitchFamily="34" charset="-120"/>
            </a:rPr>
            <a:t>History</a:t>
          </a:r>
          <a:endParaRPr lang="en-US" sz="1200" kern="1200" dirty="0"/>
        </a:p>
      </dsp:txBody>
      <dsp:txXfrm>
        <a:off x="1224071" y="2843783"/>
        <a:ext cx="695999" cy="695999"/>
      </dsp:txXfrm>
    </dsp:sp>
    <dsp:sp modelId="{CFDE6506-4D32-4DFB-9341-296DB5AF0DE6}">
      <dsp:nvSpPr>
        <dsp:cNvPr id="0" name=""/>
        <dsp:cNvSpPr/>
      </dsp:nvSpPr>
      <dsp:spPr>
        <a:xfrm>
          <a:off x="538093" y="1032052"/>
          <a:ext cx="984291" cy="984291"/>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FFFFFF"/>
              </a:solidFill>
              <a:latin typeface="Arial" pitchFamily="34" charset="0"/>
              <a:ea typeface="Arial" pitchFamily="34" charset="-122"/>
              <a:cs typeface="Arial" pitchFamily="34" charset="-120"/>
            </a:rPr>
            <a:t>English</a:t>
          </a:r>
          <a:endParaRPr lang="en-US" sz="1200" kern="1200" dirty="0"/>
        </a:p>
      </dsp:txBody>
      <dsp:txXfrm>
        <a:off x="682239" y="1176198"/>
        <a:ext cx="695999" cy="695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BCB75-E4D9-4C4C-8348-2E0C4C39F291}">
      <dsp:nvSpPr>
        <dsp:cNvPr id="0" name=""/>
        <dsp:cNvSpPr/>
      </dsp:nvSpPr>
      <dsp:spPr>
        <a:xfrm>
          <a:off x="0" y="0"/>
          <a:ext cx="8532493" cy="982840"/>
        </a:xfrm>
        <a:prstGeom prst="roundRect">
          <a:avLst>
            <a:gd name="adj" fmla="val 10000"/>
          </a:avLst>
        </a:prstGeom>
        <a:solidFill>
          <a:srgbClr val="44546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By using subject-specific processors, the system can:</a:t>
          </a:r>
        </a:p>
        <a:p>
          <a:pPr marL="114300" lvl="1" indent="-114300" algn="l" defTabSz="53340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Apply the right grading standards for each discipline.
Provide more meaningful, targeted feedback to students.
Reduce grading errors that might occur if a generic system were used for all subjects.</a:t>
          </a:r>
        </a:p>
      </dsp:txBody>
      <dsp:txXfrm>
        <a:off x="1804782" y="0"/>
        <a:ext cx="6727710" cy="982840"/>
      </dsp:txXfrm>
    </dsp:sp>
    <dsp:sp modelId="{81D2683C-6A60-478E-9A15-0805234F2A25}">
      <dsp:nvSpPr>
        <dsp:cNvPr id="0" name=""/>
        <dsp:cNvSpPr/>
      </dsp:nvSpPr>
      <dsp:spPr>
        <a:xfrm>
          <a:off x="72328" y="72911"/>
          <a:ext cx="1706498" cy="786272"/>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6F5A7-E47F-4837-8A9A-C0E8D250F804}">
      <dsp:nvSpPr>
        <dsp:cNvPr id="0" name=""/>
        <dsp:cNvSpPr/>
      </dsp:nvSpPr>
      <dsp:spPr>
        <a:xfrm>
          <a:off x="1620" y="0"/>
          <a:ext cx="3454953" cy="610870"/>
        </a:xfrm>
        <a:prstGeom prst="roundRect">
          <a:avLst>
            <a:gd name="adj" fmla="val 10000"/>
          </a:avLst>
        </a:prstGeom>
        <a:solidFill>
          <a:srgbClr val="06B6D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Current Reporting:</a:t>
          </a:r>
          <a:r>
            <a:rPr lang="en-US" sz="900" kern="1200" dirty="0">
              <a:latin typeface="Arial" panose="020B0604020202020204" pitchFamily="34" charset="0"/>
              <a:cs typeface="Arial" panose="020B0604020202020204" pitchFamily="34" charset="0"/>
            </a:rPr>
            <a:t> Grading results and analytics are exported to CSV files, allowing educators to review grades, feedback, and performance summaries in a structured format. Additional reporting is available via LangSmith Integration.</a:t>
          </a:r>
        </a:p>
      </dsp:txBody>
      <dsp:txXfrm>
        <a:off x="19512" y="17892"/>
        <a:ext cx="3419169" cy="575086"/>
      </dsp:txXfrm>
    </dsp:sp>
    <dsp:sp modelId="{31C2E827-BBA3-425F-978F-0A9DD8721DEE}">
      <dsp:nvSpPr>
        <dsp:cNvPr id="0" name=""/>
        <dsp:cNvSpPr/>
      </dsp:nvSpPr>
      <dsp:spPr>
        <a:xfrm>
          <a:off x="3802069" y="0"/>
          <a:ext cx="732450" cy="6108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802069" y="122174"/>
        <a:ext cx="549189" cy="366522"/>
      </dsp:txXfrm>
    </dsp:sp>
    <dsp:sp modelId="{5481ECB0-95E6-4F24-9A68-51BC44ABA8F4}">
      <dsp:nvSpPr>
        <dsp:cNvPr id="0" name=""/>
        <dsp:cNvSpPr/>
      </dsp:nvSpPr>
      <dsp:spPr>
        <a:xfrm>
          <a:off x="4838555" y="0"/>
          <a:ext cx="3454953" cy="610870"/>
        </a:xfrm>
        <a:prstGeom prst="roundRect">
          <a:avLst>
            <a:gd name="adj" fmla="val 10000"/>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Arial" panose="020B0604020202020204" pitchFamily="34" charset="0"/>
              <a:cs typeface="Arial" panose="020B0604020202020204" pitchFamily="34" charset="0"/>
            </a:rPr>
            <a:t>Future Expansion:</a:t>
          </a:r>
          <a:r>
            <a:rPr lang="en-US" sz="900" kern="1200" dirty="0">
              <a:latin typeface="Arial" panose="020B0604020202020204" pitchFamily="34" charset="0"/>
              <a:cs typeface="Arial" panose="020B0604020202020204" pitchFamily="34" charset="0"/>
            </a:rPr>
            <a:t> The system could be enhanced with a business intelligence (BI) reporting layer, enabling advanced analytics and interactive visual dashboards for deeper insights into grading trends and student performance.</a:t>
          </a:r>
        </a:p>
      </dsp:txBody>
      <dsp:txXfrm>
        <a:off x="4856447" y="17892"/>
        <a:ext cx="3419169" cy="575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5E5F8-580B-490E-B84D-9F03E2E502B8}">
      <dsp:nvSpPr>
        <dsp:cNvPr id="0" name=""/>
        <dsp:cNvSpPr/>
      </dsp:nvSpPr>
      <dsp:spPr>
        <a:xfrm>
          <a:off x="621665" y="0"/>
          <a:ext cx="3460750" cy="3460750"/>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FFFF"/>
              </a:solidFill>
              <a:latin typeface="Arial" pitchFamily="34" charset="0"/>
              <a:ea typeface="Arial" pitchFamily="34" charset="-122"/>
              <a:cs typeface="Arial" pitchFamily="34" charset="-120"/>
            </a:rPr>
            <a:t>Multi-Layer Protection</a:t>
          </a:r>
          <a:endParaRPr lang="en-US" sz="1100" b="1" kern="1200" dirty="0"/>
        </a:p>
      </dsp:txBody>
      <dsp:txXfrm>
        <a:off x="1868227" y="173037"/>
        <a:ext cx="967625" cy="519112"/>
      </dsp:txXfrm>
    </dsp:sp>
    <dsp:sp modelId="{73D7C62D-CC7C-45C9-98BF-555B988D30B8}">
      <dsp:nvSpPr>
        <dsp:cNvPr id="0" name=""/>
        <dsp:cNvSpPr/>
      </dsp:nvSpPr>
      <dsp:spPr>
        <a:xfrm>
          <a:off x="967739" y="692149"/>
          <a:ext cx="2768600" cy="2768600"/>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FFFF"/>
              </a:solidFill>
              <a:latin typeface="Arial" pitchFamily="34" charset="0"/>
              <a:ea typeface="Arial" pitchFamily="34" charset="-122"/>
              <a:cs typeface="Arial" pitchFamily="34" charset="-120"/>
            </a:rPr>
            <a:t>Security Wrapper</a:t>
          </a:r>
          <a:endParaRPr lang="en-US" sz="1100" b="1" kern="1200" dirty="0"/>
        </a:p>
      </dsp:txBody>
      <dsp:txXfrm>
        <a:off x="1868227" y="858265"/>
        <a:ext cx="967625" cy="498348"/>
      </dsp:txXfrm>
    </dsp:sp>
    <dsp:sp modelId="{F5F74E08-6D0F-44D5-97DB-15185BDA84BF}">
      <dsp:nvSpPr>
        <dsp:cNvPr id="0" name=""/>
        <dsp:cNvSpPr/>
      </dsp:nvSpPr>
      <dsp:spPr>
        <a:xfrm>
          <a:off x="1313814" y="1384299"/>
          <a:ext cx="2076450" cy="2076450"/>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FFFF"/>
              </a:solidFill>
              <a:latin typeface="Arial" pitchFamily="34" charset="0"/>
              <a:ea typeface="Arial" pitchFamily="34" charset="-122"/>
              <a:cs typeface="Arial" pitchFamily="34" charset="-120"/>
            </a:rPr>
            <a:t>Validation Layer</a:t>
          </a:r>
          <a:endParaRPr lang="en-US" sz="1100" b="1" kern="1200" dirty="0"/>
        </a:p>
      </dsp:txBody>
      <dsp:txXfrm>
        <a:off x="1868227" y="1540033"/>
        <a:ext cx="967625" cy="467201"/>
      </dsp:txXfrm>
    </dsp:sp>
    <dsp:sp modelId="{F1044FBB-E488-4DEF-8B20-1B6B465A0BCC}">
      <dsp:nvSpPr>
        <dsp:cNvPr id="0" name=""/>
        <dsp:cNvSpPr/>
      </dsp:nvSpPr>
      <dsp:spPr>
        <a:xfrm>
          <a:off x="1659889" y="2076449"/>
          <a:ext cx="1384300" cy="1384300"/>
        </a:xfrm>
        <a:prstGeom prst="ellips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Arial" pitchFamily="34" charset="0"/>
              <a:ea typeface="Arial" pitchFamily="34" charset="-122"/>
              <a:cs typeface="Arial" pitchFamily="34" charset="-120"/>
            </a:rPr>
            <a:t>Core System</a:t>
          </a:r>
          <a:endParaRPr lang="en-US" sz="1100" b="1" kern="1200" dirty="0">
            <a:solidFill>
              <a:schemeClr val="bg1"/>
            </a:solidFill>
          </a:endParaRPr>
        </a:p>
      </dsp:txBody>
      <dsp:txXfrm>
        <a:off x="1862616" y="2422524"/>
        <a:ext cx="978847" cy="692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73EEC-93A1-4CFF-9B78-B628ABD4AD24}">
      <dsp:nvSpPr>
        <dsp:cNvPr id="0" name=""/>
        <dsp:cNvSpPr/>
      </dsp:nvSpPr>
      <dsp:spPr>
        <a:xfrm>
          <a:off x="1096641" y="2464"/>
          <a:ext cx="2127136" cy="1571945"/>
        </a:xfrm>
        <a:prstGeom prst="rect">
          <a:avLst/>
        </a:prstGeom>
        <a:blipFill>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712C491-FA4A-4398-B8D2-2945C5F771CC}">
      <dsp:nvSpPr>
        <dsp:cNvPr id="0" name=""/>
        <dsp:cNvSpPr/>
      </dsp:nvSpPr>
      <dsp:spPr>
        <a:xfrm>
          <a:off x="1526594" y="1289387"/>
          <a:ext cx="1832957" cy="440490"/>
        </a:xfrm>
        <a:prstGeom prst="rect">
          <a:avLst/>
        </a:prstGeom>
        <a:solidFill>
          <a:srgbClr val="06B6D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en-US" sz="1800" kern="1200" dirty="0"/>
            <a:t>Execution Tracking</a:t>
          </a:r>
        </a:p>
      </dsp:txBody>
      <dsp:txXfrm>
        <a:off x="1526594" y="1289387"/>
        <a:ext cx="1832957" cy="440490"/>
      </dsp:txXfrm>
    </dsp:sp>
    <dsp:sp modelId="{56CA34DD-7789-4698-9EC2-33D687986DD6}">
      <dsp:nvSpPr>
        <dsp:cNvPr id="0" name=""/>
        <dsp:cNvSpPr/>
      </dsp:nvSpPr>
      <dsp:spPr>
        <a:xfrm>
          <a:off x="1096641" y="1956168"/>
          <a:ext cx="2127136" cy="1571945"/>
        </a:xfrm>
        <a:prstGeom prst="rect">
          <a:avLst/>
        </a:prstGeom>
        <a:blipFill>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E37444DC-74D1-47D4-A2D1-56BD1596401D}">
      <dsp:nvSpPr>
        <dsp:cNvPr id="0" name=""/>
        <dsp:cNvSpPr/>
      </dsp:nvSpPr>
      <dsp:spPr>
        <a:xfrm>
          <a:off x="1526594" y="3243091"/>
          <a:ext cx="1832957" cy="440490"/>
        </a:xfrm>
        <a:prstGeom prst="rect">
          <a:avLst/>
        </a:prstGeom>
        <a:solidFill>
          <a:srgbClr val="8B5C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en-US" sz="1800" kern="1200" dirty="0"/>
            <a:t>Trace and Logging</a:t>
          </a:r>
        </a:p>
      </dsp:txBody>
      <dsp:txXfrm>
        <a:off x="1526594" y="3243091"/>
        <a:ext cx="1832957" cy="4404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5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D060-5F43-E92E-8D52-9FA2ADF90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87ABB-EDBF-326F-7DFF-986095159F1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634C1AE-D076-509A-5E31-3FEBF74886B1}"/>
              </a:ext>
            </a:extLst>
          </p:cNvPr>
          <p:cNvSpPr>
            <a:spLocks noGrp="1"/>
          </p:cNvSpPr>
          <p:nvPr>
            <p:ph type="body" idx="1"/>
          </p:nvPr>
        </p:nvSpPr>
        <p:spPr/>
        <p:txBody>
          <a:bodyPr/>
          <a:lstStyle/>
          <a:p>
            <a:pPr>
              <a:lnSpc>
                <a:spcPct val="100000"/>
              </a:lnSpc>
            </a:pPr>
            <a:endParaRPr lang="en-US" dirty="0"/>
          </a:p>
        </p:txBody>
      </p:sp>
      <p:sp>
        <p:nvSpPr>
          <p:cNvPr id="4" name="Slide Number Placeholder 3">
            <a:extLst>
              <a:ext uri="{FF2B5EF4-FFF2-40B4-BE49-F238E27FC236}">
                <a16:creationId xmlns:a16="http://schemas.microsoft.com/office/drawing/2014/main" id="{DEB139F7-1389-7337-BC6A-A54CE5C1302B}"/>
              </a:ext>
            </a:extLst>
          </p:cNvPr>
          <p:cNvSpPr>
            <a:spLocks noGrp="1"/>
          </p:cNvSpPr>
          <p:nvPr>
            <p:ph type="sldNum" sz="quarter" idx="5"/>
          </p:nvPr>
        </p:nvSpPr>
        <p:spPr/>
        <p:txBody>
          <a:bodyPr/>
          <a:lstStyle/>
          <a:p>
            <a:fld id="{2CB67138-1A49-424C-A7DD-A3AE36624C67}" type="slidenum">
              <a:rPr lang="en-US" smtClean="0"/>
              <a:t>1</a:t>
            </a:fld>
            <a:endParaRPr lang="en-US"/>
          </a:p>
        </p:txBody>
      </p:sp>
    </p:spTree>
    <p:extLst>
      <p:ext uri="{BB962C8B-B14F-4D97-AF65-F5344CB8AC3E}">
        <p14:creationId xmlns:p14="http://schemas.microsoft.com/office/powerpoint/2010/main" val="3541284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4D219-F6A4-2805-6F8E-3C559D972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8836C-E47D-7396-92A9-2825845A8DF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8A5D201-3F34-07FD-5738-15F7AAF8AA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E4B10F-0946-029E-D4EE-25946EDD5A68}"/>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48923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100B4-EA38-7A21-417F-2E366DEDE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F64B5-2C6F-5031-5674-24578E2F8A7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0CA2BDB-96E7-048C-E508-7F852F1A28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512B2-C7D0-6D23-C2F6-75949E13D8C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6255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UNKNOWN IF USED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7AB7-63CB-030B-C7BE-96F5343532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0F12A5-C6BE-1865-4E0A-F50A593DEF2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A29856E-6EEB-212A-987B-FF5BF93F362D}"/>
              </a:ext>
            </a:extLst>
          </p:cNvPr>
          <p:cNvSpPr>
            <a:spLocks noGrp="1"/>
          </p:cNvSpPr>
          <p:nvPr>
            <p:ph type="ftr" sz="quarter" idx="11"/>
          </p:nvPr>
        </p:nvSpPr>
        <p:spPr/>
        <p:txBody>
          <a:bodyPr/>
          <a:lstStyle/>
          <a:p>
            <a:r>
              <a:rPr lang="en-US" dirty="0"/>
              <a:t>Confidential 2024</a:t>
            </a:r>
          </a:p>
        </p:txBody>
      </p:sp>
      <p:sp>
        <p:nvSpPr>
          <p:cNvPr id="5" name="Slide Number Placeholder 4">
            <a:extLst>
              <a:ext uri="{FF2B5EF4-FFF2-40B4-BE49-F238E27FC236}">
                <a16:creationId xmlns:a16="http://schemas.microsoft.com/office/drawing/2014/main" id="{2F7E4BA0-43DB-37E9-BD2A-A9097B5BFDA3}"/>
              </a:ext>
            </a:extLst>
          </p:cNvPr>
          <p:cNvSpPr>
            <a:spLocks noGrp="1"/>
          </p:cNvSpPr>
          <p:nvPr>
            <p:ph type="sldNum" sz="quarter" idx="12"/>
          </p:nvPr>
        </p:nvSpPr>
        <p:spPr/>
        <p:txBody>
          <a:bodyPr/>
          <a:lstStyle/>
          <a:p>
            <a:fld id="{3AA07942-A2DC-FF41-8FBA-17A323438973}" type="slidenum">
              <a:rPr lang="en-US" smtClean="0"/>
              <a:pPr/>
              <a:t>‹#›</a:t>
            </a:fld>
            <a:endParaRPr lang="en-US"/>
          </a:p>
        </p:txBody>
      </p:sp>
    </p:spTree>
    <p:extLst>
      <p:ext uri="{BB962C8B-B14F-4D97-AF65-F5344CB8AC3E}">
        <p14:creationId xmlns:p14="http://schemas.microsoft.com/office/powerpoint/2010/main" val="263615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rawpixel.com/search/schoo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elixchess5/Intelligent-Assignment-Grading-Syste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jpe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AA8D-F2F4-CD68-5B13-12EE97E77BC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4836DE1-A2A1-055B-F041-C22CB92ED277}"/>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459239" y="280544"/>
            <a:ext cx="6684761" cy="4579061"/>
          </a:xfrm>
          <a:prstGeom prst="rect">
            <a:avLst/>
          </a:prstGeom>
        </p:spPr>
      </p:pic>
      <p:sp>
        <p:nvSpPr>
          <p:cNvPr id="4" name="Freeform 3">
            <a:extLst>
              <a:ext uri="{FF2B5EF4-FFF2-40B4-BE49-F238E27FC236}">
                <a16:creationId xmlns:a16="http://schemas.microsoft.com/office/drawing/2014/main" id="{E71FE9FE-5EFD-49B0-13D6-4D42730379F6}"/>
              </a:ext>
            </a:extLst>
          </p:cNvPr>
          <p:cNvSpPr/>
          <p:nvPr/>
        </p:nvSpPr>
        <p:spPr>
          <a:xfrm>
            <a:off x="1" y="68"/>
            <a:ext cx="6963251" cy="5143365"/>
          </a:xfrm>
          <a:custGeom>
            <a:avLst/>
            <a:gdLst>
              <a:gd name="connsiteX0" fmla="*/ 0 w 10234529"/>
              <a:gd name="connsiteY0" fmla="*/ 0 h 7559675"/>
              <a:gd name="connsiteX1" fmla="*/ 4488983 w 10234529"/>
              <a:gd name="connsiteY1" fmla="*/ 0 h 7559675"/>
              <a:gd name="connsiteX2" fmla="*/ 4487864 w 10234529"/>
              <a:gd name="connsiteY2" fmla="*/ 49210 h 7559675"/>
              <a:gd name="connsiteX3" fmla="*/ 9951696 w 10234529"/>
              <a:gd name="connsiteY3" fmla="*/ 7503513 h 7559675"/>
              <a:gd name="connsiteX4" fmla="*/ 10234529 w 10234529"/>
              <a:gd name="connsiteY4" fmla="*/ 7559675 h 7559675"/>
              <a:gd name="connsiteX5" fmla="*/ 0 w 10234529"/>
              <a:gd name="connsiteY5" fmla="*/ 7559675 h 755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4529" h="7559675">
                <a:moveTo>
                  <a:pt x="0" y="0"/>
                </a:moveTo>
                <a:lnTo>
                  <a:pt x="4488983" y="0"/>
                </a:lnTo>
                <a:lnTo>
                  <a:pt x="4487864" y="49210"/>
                </a:lnTo>
                <a:cubicBezTo>
                  <a:pt x="4487864" y="3726199"/>
                  <a:pt x="6833494" y="6794012"/>
                  <a:pt x="9951696" y="7503513"/>
                </a:cubicBezTo>
                <a:lnTo>
                  <a:pt x="10234529" y="7559675"/>
                </a:lnTo>
                <a:lnTo>
                  <a:pt x="0" y="755967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25" dirty="0"/>
          </a:p>
        </p:txBody>
      </p:sp>
      <p:sp>
        <p:nvSpPr>
          <p:cNvPr id="11" name="Title 1">
            <a:extLst>
              <a:ext uri="{FF2B5EF4-FFF2-40B4-BE49-F238E27FC236}">
                <a16:creationId xmlns:a16="http://schemas.microsoft.com/office/drawing/2014/main" id="{8AB5CAA0-789F-73C5-A48D-DA0D79AF1D28}"/>
              </a:ext>
            </a:extLst>
          </p:cNvPr>
          <p:cNvSpPr txBox="1">
            <a:spLocks/>
          </p:cNvSpPr>
          <p:nvPr/>
        </p:nvSpPr>
        <p:spPr>
          <a:xfrm>
            <a:off x="272848" y="414083"/>
            <a:ext cx="2772799" cy="1012028"/>
          </a:xfrm>
          <a:prstGeom prst="rect">
            <a:avLst/>
          </a:prstGeom>
        </p:spPr>
        <p:txBody>
          <a:bodyPr vert="horz" lIns="48987" tIns="48987" rIns="48987" bIns="48987" rtlCol="0" anchor="t" anchorCtr="0">
            <a:noAutofit/>
          </a:bodyPr>
          <a:lstStyle>
            <a:lvl1pPr algn="l" defTabSz="1007943" rtl="0" eaLnBrk="1" latinLnBrk="0" hangingPunct="1">
              <a:lnSpc>
                <a:spcPct val="90000"/>
              </a:lnSpc>
              <a:spcBef>
                <a:spcPct val="0"/>
              </a:spcBef>
              <a:buNone/>
              <a:defRPr sz="4850" kern="1200">
                <a:solidFill>
                  <a:schemeClr val="tx1"/>
                </a:solidFill>
                <a:latin typeface="Futura Medium" panose="020B0602020204020303" pitchFamily="34" charset="-79"/>
                <a:ea typeface="+mj-ea"/>
                <a:cs typeface="Futura Medium" panose="020B0602020204020303" pitchFamily="34" charset="-79"/>
              </a:defRPr>
            </a:lvl1pPr>
          </a:lstStyle>
          <a:p>
            <a:pPr>
              <a:lnSpc>
                <a:spcPct val="100000"/>
              </a:lnSpc>
            </a:pPr>
            <a:r>
              <a:rPr lang="en-US" sz="3266" dirty="0">
                <a:latin typeface="Arial" panose="020B0604020202020204" pitchFamily="34" charset="0"/>
                <a:cs typeface="Arial" panose="020B0604020202020204" pitchFamily="34" charset="0"/>
              </a:rPr>
              <a:t>Intelligent Assignment Grading System</a:t>
            </a:r>
          </a:p>
        </p:txBody>
      </p:sp>
      <p:sp>
        <p:nvSpPr>
          <p:cNvPr id="17" name="Title 1">
            <a:extLst>
              <a:ext uri="{FF2B5EF4-FFF2-40B4-BE49-F238E27FC236}">
                <a16:creationId xmlns:a16="http://schemas.microsoft.com/office/drawing/2014/main" id="{8FEFEBAE-B0BE-548C-5E6A-75521C604068}"/>
              </a:ext>
            </a:extLst>
          </p:cNvPr>
          <p:cNvSpPr txBox="1">
            <a:spLocks/>
          </p:cNvSpPr>
          <p:nvPr/>
        </p:nvSpPr>
        <p:spPr>
          <a:xfrm>
            <a:off x="695564" y="4588160"/>
            <a:ext cx="3082054" cy="327414"/>
          </a:xfrm>
          <a:prstGeom prst="rect">
            <a:avLst/>
          </a:prstGeom>
        </p:spPr>
        <p:txBody>
          <a:bodyPr vert="horz" lIns="48987" tIns="48987" rIns="48987" bIns="48987" rtlCol="0" anchor="ctr" anchorCtr="0">
            <a:noAutofit/>
          </a:bodyPr>
          <a:lstStyle>
            <a:lvl1pPr algn="l" defTabSz="1007943" rtl="0" eaLnBrk="1" latinLnBrk="0" hangingPunct="1">
              <a:lnSpc>
                <a:spcPct val="90000"/>
              </a:lnSpc>
              <a:spcBef>
                <a:spcPct val="0"/>
              </a:spcBef>
              <a:buNone/>
              <a:defRPr sz="4850" kern="1200">
                <a:solidFill>
                  <a:schemeClr val="tx1"/>
                </a:solidFill>
                <a:latin typeface="Futura Medium" panose="020B0602020204020303" pitchFamily="34" charset="-79"/>
                <a:ea typeface="+mj-ea"/>
                <a:cs typeface="Futura Medium" panose="020B0602020204020303" pitchFamily="34" charset="-79"/>
              </a:defRPr>
            </a:lvl1pPr>
          </a:lstStyle>
          <a:p>
            <a:r>
              <a:rPr lang="en-US" sz="1361" dirty="0">
                <a:solidFill>
                  <a:schemeClr val="tx1">
                    <a:lumMod val="50000"/>
                    <a:lumOff val="50000"/>
                  </a:schemeClr>
                </a:solidFill>
                <a:latin typeface="Arial" panose="020B0604020202020204" pitchFamily="34" charset="0"/>
                <a:cs typeface="Arial" panose="020B0604020202020204" pitchFamily="34" charset="0"/>
              </a:rPr>
              <a:t>Felix Elias – felixelias.com</a:t>
            </a:r>
          </a:p>
        </p:txBody>
      </p:sp>
      <p:sp>
        <p:nvSpPr>
          <p:cNvPr id="22" name="Title 1">
            <a:extLst>
              <a:ext uri="{FF2B5EF4-FFF2-40B4-BE49-F238E27FC236}">
                <a16:creationId xmlns:a16="http://schemas.microsoft.com/office/drawing/2014/main" id="{5DEF0B67-98E3-245F-7834-F92E2E94E956}"/>
              </a:ext>
            </a:extLst>
          </p:cNvPr>
          <p:cNvSpPr txBox="1">
            <a:spLocks/>
          </p:cNvSpPr>
          <p:nvPr/>
        </p:nvSpPr>
        <p:spPr>
          <a:xfrm>
            <a:off x="272848" y="3798238"/>
            <a:ext cx="4101806" cy="435351"/>
          </a:xfrm>
          <a:prstGeom prst="rect">
            <a:avLst/>
          </a:prstGeom>
        </p:spPr>
        <p:txBody>
          <a:bodyPr vert="horz" lIns="48987" tIns="48987" rIns="48987" bIns="48987" rtlCol="0" anchor="ctr" anchorCtr="0">
            <a:noAutofit/>
          </a:bodyPr>
          <a:lstStyle>
            <a:lvl1pPr algn="l" defTabSz="1007943" rtl="0" eaLnBrk="1" latinLnBrk="0" hangingPunct="1">
              <a:lnSpc>
                <a:spcPct val="90000"/>
              </a:lnSpc>
              <a:spcBef>
                <a:spcPct val="0"/>
              </a:spcBef>
              <a:buNone/>
              <a:defRPr sz="4850" kern="1200">
                <a:solidFill>
                  <a:schemeClr val="tx1"/>
                </a:solidFill>
                <a:latin typeface="Futura Medium" panose="020B0602020204020303" pitchFamily="34" charset="-79"/>
                <a:ea typeface="+mj-ea"/>
                <a:cs typeface="Futura Medium" panose="020B0602020204020303" pitchFamily="34" charset="-79"/>
              </a:defRPr>
            </a:lvl1pPr>
          </a:lstStyle>
          <a:p>
            <a:r>
              <a:rPr lang="en-US" sz="1361" i="1" dirty="0">
                <a:solidFill>
                  <a:schemeClr val="tx1">
                    <a:lumMod val="50000"/>
                    <a:lumOff val="50000"/>
                  </a:schemeClr>
                </a:solidFill>
                <a:latin typeface="Arial" panose="020B0604020202020204" pitchFamily="34" charset="0"/>
                <a:cs typeface="Arial" panose="020B0604020202020204" pitchFamily="34" charset="0"/>
              </a:rPr>
              <a:t>Agentic AI Ready Tensor Capstone with </a:t>
            </a:r>
            <a:r>
              <a:rPr lang="en-US" sz="1361" i="1" dirty="0" err="1">
                <a:solidFill>
                  <a:schemeClr val="tx1">
                    <a:lumMod val="50000"/>
                    <a:lumOff val="50000"/>
                  </a:schemeClr>
                </a:solidFill>
                <a:latin typeface="Arial" panose="020B0604020202020204" pitchFamily="34" charset="0"/>
                <a:cs typeface="Arial" panose="020B0604020202020204" pitchFamily="34" charset="0"/>
              </a:rPr>
              <a:t>Gradio</a:t>
            </a:r>
            <a:r>
              <a:rPr lang="en-US" sz="1361" i="1" dirty="0">
                <a:solidFill>
                  <a:schemeClr val="tx1">
                    <a:lumMod val="50000"/>
                    <a:lumOff val="50000"/>
                  </a:schemeClr>
                </a:solidFill>
                <a:latin typeface="Arial" panose="020B0604020202020204" pitchFamily="34" charset="0"/>
                <a:cs typeface="Arial" panose="020B0604020202020204" pitchFamily="34" charset="0"/>
              </a:rPr>
              <a:t>, </a:t>
            </a:r>
            <a:r>
              <a:rPr lang="en-US" sz="1361" i="1" dirty="0" err="1">
                <a:solidFill>
                  <a:schemeClr val="tx1">
                    <a:lumMod val="50000"/>
                    <a:lumOff val="50000"/>
                  </a:schemeClr>
                </a:solidFill>
                <a:latin typeface="Arial" panose="020B0604020202020204" pitchFamily="34" charset="0"/>
                <a:cs typeface="Arial" panose="020B0604020202020204" pitchFamily="34" charset="0"/>
              </a:rPr>
              <a:t>LangGraph</a:t>
            </a:r>
            <a:r>
              <a:rPr lang="en-US" sz="1361" i="1" dirty="0">
                <a:solidFill>
                  <a:schemeClr val="tx1">
                    <a:lumMod val="50000"/>
                    <a:lumOff val="50000"/>
                  </a:schemeClr>
                </a:solidFill>
                <a:latin typeface="Arial" panose="020B0604020202020204" pitchFamily="34" charset="0"/>
                <a:cs typeface="Arial" panose="020B0604020202020204" pitchFamily="34" charset="0"/>
              </a:rPr>
              <a:t>, LangSmith and MCP Server Integrations</a:t>
            </a:r>
          </a:p>
        </p:txBody>
      </p:sp>
      <p:pic>
        <p:nvPicPr>
          <p:cNvPr id="8" name="Picture 7" descr="A blue hexagons and a moon&#10;&#10;AI-generated content may be incorrect.">
            <a:extLst>
              <a:ext uri="{FF2B5EF4-FFF2-40B4-BE49-F238E27FC236}">
                <a16:creationId xmlns:a16="http://schemas.microsoft.com/office/drawing/2014/main" id="{6FC0B836-44FE-C63E-9AC5-2E2E9C43190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48690" y="4602880"/>
            <a:ext cx="280929" cy="270371"/>
          </a:xfrm>
          <a:prstGeom prst="rect">
            <a:avLst/>
          </a:prstGeom>
        </p:spPr>
      </p:pic>
    </p:spTree>
    <p:extLst>
      <p:ext uri="{BB962C8B-B14F-4D97-AF65-F5344CB8AC3E}">
        <p14:creationId xmlns:p14="http://schemas.microsoft.com/office/powerpoint/2010/main" val="88408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itchFamily="34" charset="0"/>
                <a:ea typeface="Arial" pitchFamily="34" charset="-122"/>
                <a:cs typeface="Arial" pitchFamily="34" charset="-120"/>
              </a:rPr>
              <a:t>Demo: CLI Mode</a:t>
            </a:r>
            <a:endParaRPr lang="en-US" sz="3600" dirty="0"/>
          </a:p>
        </p:txBody>
      </p:sp>
      <p:grpSp>
        <p:nvGrpSpPr>
          <p:cNvPr id="13" name="Group 12">
            <a:extLst>
              <a:ext uri="{FF2B5EF4-FFF2-40B4-BE49-F238E27FC236}">
                <a16:creationId xmlns:a16="http://schemas.microsoft.com/office/drawing/2014/main" id="{82577EDC-A511-4113-3CF9-3D7B02625B4F}"/>
              </a:ext>
            </a:extLst>
          </p:cNvPr>
          <p:cNvGrpSpPr/>
          <p:nvPr/>
        </p:nvGrpSpPr>
        <p:grpSpPr>
          <a:xfrm>
            <a:off x="5029202" y="1499007"/>
            <a:ext cx="3765311" cy="746352"/>
            <a:chOff x="457200" y="3600450"/>
            <a:chExt cx="3657600" cy="579388"/>
          </a:xfrm>
        </p:grpSpPr>
        <p:sp>
          <p:nvSpPr>
            <p:cNvPr id="5" name="Text 3"/>
            <p:cNvSpPr/>
            <p:nvPr/>
          </p:nvSpPr>
          <p:spPr>
            <a:xfrm>
              <a:off x="457200" y="3600450"/>
              <a:ext cx="3657600" cy="571500"/>
            </a:xfrm>
            <a:prstGeom prst="roundRect">
              <a:avLst>
                <a:gd name="adj" fmla="val 13333"/>
              </a:avLst>
            </a:prstGeom>
            <a:solidFill>
              <a:srgbClr val="1E293B"/>
            </a:solidFill>
            <a:ln/>
          </p:spPr>
          <p:txBody>
            <a:bodyPr wrap="square" rtlCol="0" anchor="ctr"/>
            <a:lstStyle/>
            <a:p>
              <a:pPr marL="0" indent="0">
                <a:buNone/>
              </a:pPr>
              <a:endParaRPr lang="en-US" dirty="0"/>
            </a:p>
          </p:txBody>
        </p:sp>
        <p:sp>
          <p:nvSpPr>
            <p:cNvPr id="6" name="Text 4"/>
            <p:cNvSpPr/>
            <p:nvPr/>
          </p:nvSpPr>
          <p:spPr>
            <a:xfrm>
              <a:off x="585739" y="3653262"/>
              <a:ext cx="3419856" cy="526576"/>
            </a:xfrm>
            <a:prstGeom prst="rect">
              <a:avLst/>
            </a:prstGeom>
            <a:noFill/>
            <a:ln/>
          </p:spPr>
          <p:txBody>
            <a:bodyPr wrap="square" lIns="0" tIns="0" rIns="0" bIns="0" rtlCol="0" anchor="t"/>
            <a:lstStyle/>
            <a:p>
              <a:pPr marL="0" indent="0" algn="l">
                <a:lnSpc>
                  <a:spcPts val="1500"/>
                </a:lnSpc>
                <a:spcBef>
                  <a:spcPts val="300"/>
                </a:spcBef>
                <a:spcAft>
                  <a:spcPts val="300"/>
                </a:spcAft>
                <a:buNone/>
              </a:pPr>
              <a:r>
                <a:rPr lang="en-US" sz="1050" dirty="0">
                  <a:solidFill>
                    <a:srgbClr val="10B981"/>
                  </a:solidFill>
                  <a:latin typeface="Arial" pitchFamily="34" charset="0"/>
                  <a:ea typeface="Arial" pitchFamily="34" charset="-122"/>
                  <a:cs typeface="Arial" pitchFamily="34" charset="-120"/>
                </a:rPr>
                <a:t>Invoke-</a:t>
              </a:r>
              <a:r>
                <a:rPr lang="en-US" sz="1050" dirty="0" err="1">
                  <a:solidFill>
                    <a:srgbClr val="10B981"/>
                  </a:solidFill>
                  <a:latin typeface="Arial" pitchFamily="34" charset="0"/>
                  <a:ea typeface="Arial" pitchFamily="34" charset="-122"/>
                  <a:cs typeface="Arial" pitchFamily="34" charset="-120"/>
                </a:rPr>
                <a:t>RestMethod</a:t>
              </a:r>
              <a:r>
                <a:rPr lang="en-US" sz="1050" dirty="0">
                  <a:solidFill>
                    <a:srgbClr val="10B981"/>
                  </a:solidFill>
                  <a:latin typeface="Arial" pitchFamily="34" charset="0"/>
                  <a:ea typeface="Arial" pitchFamily="34" charset="-122"/>
                  <a:cs typeface="Arial" pitchFamily="34" charset="-120"/>
                </a:rPr>
                <a:t> -Uri http://127.0.0.1:8000/process_file -Method Post -Form @{ file=Get-Item $file; requirements=$req }</a:t>
              </a:r>
            </a:p>
          </p:txBody>
        </p:sp>
      </p:grpSp>
      <p:sp>
        <p:nvSpPr>
          <p:cNvPr id="7" name="Text 5"/>
          <p:cNvSpPr/>
          <p:nvPr/>
        </p:nvSpPr>
        <p:spPr>
          <a:xfrm>
            <a:off x="5029204" y="2473960"/>
            <a:ext cx="3657600" cy="2209800"/>
          </a:xfrm>
          <a:prstGeom prst="roundRect">
            <a:avLst>
              <a:gd name="adj" fmla="val 2667"/>
            </a:avLst>
          </a:prstGeom>
          <a:noFill/>
          <a:ln w="28575">
            <a:solidFill>
              <a:srgbClr val="10B981"/>
            </a:solidFill>
          </a:ln>
        </p:spPr>
        <p:txBody>
          <a:bodyPr wrap="square" rtlCol="0" anchor="ctr"/>
          <a:lstStyle/>
          <a:p>
            <a:pPr marL="0" indent="0">
              <a:buNone/>
            </a:pPr>
            <a:endParaRPr lang="en-US" dirty="0"/>
          </a:p>
        </p:txBody>
      </p:sp>
      <p:pic>
        <p:nvPicPr>
          <p:cNvPr id="12" name="Picture 11">
            <a:extLst>
              <a:ext uri="{FF2B5EF4-FFF2-40B4-BE49-F238E27FC236}">
                <a16:creationId xmlns:a16="http://schemas.microsoft.com/office/drawing/2014/main" id="{2589509D-348E-E7B2-5270-1394962E8BB4}"/>
              </a:ext>
            </a:extLst>
          </p:cNvPr>
          <p:cNvPicPr>
            <a:picLocks noChangeAspect="1"/>
          </p:cNvPicPr>
          <p:nvPr/>
        </p:nvPicPr>
        <p:blipFill>
          <a:blip r:embed="rId3"/>
          <a:stretch>
            <a:fillRect/>
          </a:stretch>
        </p:blipFill>
        <p:spPr>
          <a:xfrm>
            <a:off x="5081897" y="2557085"/>
            <a:ext cx="3552211" cy="2043550"/>
          </a:xfrm>
          <a:prstGeom prst="rect">
            <a:avLst/>
          </a:prstGeom>
        </p:spPr>
      </p:pic>
      <p:sp>
        <p:nvSpPr>
          <p:cNvPr id="14" name="Text 2">
            <a:extLst>
              <a:ext uri="{FF2B5EF4-FFF2-40B4-BE49-F238E27FC236}">
                <a16:creationId xmlns:a16="http://schemas.microsoft.com/office/drawing/2014/main" id="{F7EF811F-C2F1-C8CB-9625-A7B49B6DA77C}"/>
              </a:ext>
            </a:extLst>
          </p:cNvPr>
          <p:cNvSpPr/>
          <p:nvPr/>
        </p:nvSpPr>
        <p:spPr>
          <a:xfrm>
            <a:off x="693655" y="1841289"/>
            <a:ext cx="3110504" cy="2716535"/>
          </a:xfrm>
          <a:prstGeom prst="rect">
            <a:avLst/>
          </a:prstGeom>
          <a:noFill/>
          <a:ln/>
        </p:spPr>
        <p:txBody>
          <a:bodyPr wrap="square" lIns="85725" tIns="0" rIns="0" bIns="0" rtlCol="0" anchor="t"/>
          <a:lstStyle/>
          <a:p>
            <a:pPr algn="l">
              <a:buSzPct val="100000"/>
            </a:pPr>
            <a:r>
              <a:rPr lang="en-US" sz="800" b="1" dirty="0">
                <a:solidFill>
                  <a:srgbClr val="1E293B"/>
                </a:solidFill>
                <a:latin typeface="Arial" panose="020B0604020202020204" pitchFamily="34" charset="0"/>
                <a:ea typeface="Arial" pitchFamily="34" charset="-122"/>
                <a:cs typeface="Arial" panose="020B0604020202020204" pitchFamily="34" charset="0"/>
              </a:rPr>
              <a:t>Agentic: Full workflow execution</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Runs the complete intelligent grading workflow from start to finish. Assignments are automatically classified, routed through subject-specific processors, and evaluated using all available checks (grammar, plagiarism, relevance, grading, summary). This mode is ideal for comprehensive, automated grading at scale.</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Auto: Simplified processing</a:t>
            </a:r>
          </a:p>
          <a:p>
            <a:pPr algn="l">
              <a:buSzPct val="100000"/>
            </a:pPr>
            <a:r>
              <a:rPr lang="en-US" sz="700" dirty="0">
                <a:latin typeface="Arial" panose="020B0604020202020204" pitchFamily="34" charset="0"/>
                <a:cs typeface="Arial" panose="020B0604020202020204" pitchFamily="34" charset="0"/>
              </a:rPr>
              <a:t>Executes a streamlined version of the grading workflow, focusing on essential evaluation steps for faster results. Useful for quick grading tasks or when only basic feedback is needed.</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Demo: Workflow visualization</a:t>
            </a:r>
          </a:p>
          <a:p>
            <a:pPr algn="l">
              <a:buSzPct val="100000"/>
            </a:pPr>
            <a:r>
              <a:rPr lang="en-US" sz="700" dirty="0">
                <a:latin typeface="Arial" panose="020B0604020202020204" pitchFamily="34" charset="0"/>
                <a:cs typeface="Arial" panose="020B0604020202020204" pitchFamily="34" charset="0"/>
              </a:rPr>
              <a:t>Provides a visual representation of the grading workflow, showing how assignments move through each processing stage. This mode is perfect for demonstrations, training, or understanding the system’s internal logic without performing actual grading.</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MCP: Integration server</a:t>
            </a:r>
          </a:p>
          <a:p>
            <a:pPr algn="l">
              <a:buSzPct val="100000"/>
            </a:pPr>
            <a:r>
              <a:rPr lang="en-US" sz="700" dirty="0">
                <a:latin typeface="Arial" panose="020B0604020202020204" pitchFamily="34" charset="0"/>
                <a:cs typeface="Arial" panose="020B0604020202020204" pitchFamily="34" charset="0"/>
              </a:rPr>
              <a:t>Connects the grading system to external educational platforms via the MCP server. Enables centralized control over assignment flow, permissions, and reporting, and allows integration with other tools and data sources for enhanced automation and analytics.</a:t>
            </a:r>
          </a:p>
          <a:p>
            <a:pPr algn="l">
              <a:buSzPct val="100000"/>
            </a:pPr>
            <a:endParaRPr lang="en-US" sz="800" b="1"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12BDEB36-EC19-9C63-E304-72C6D817DCC2}"/>
              </a:ext>
            </a:extLst>
          </p:cNvPr>
          <p:cNvSpPr/>
          <p:nvPr/>
        </p:nvSpPr>
        <p:spPr>
          <a:xfrm>
            <a:off x="566402" y="2007870"/>
            <a:ext cx="45719" cy="2194560"/>
          </a:xfrm>
          <a:prstGeom prst="rect">
            <a:avLst/>
          </a:prstGeom>
          <a:solidFill>
            <a:srgbClr val="10B981"/>
          </a:solidFill>
          <a:ln>
            <a:solidFill>
              <a:srgbClr val="10B9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1">
            <a:extLst>
              <a:ext uri="{FF2B5EF4-FFF2-40B4-BE49-F238E27FC236}">
                <a16:creationId xmlns:a16="http://schemas.microsoft.com/office/drawing/2014/main" id="{CCEE36F5-A602-6848-8BBE-AA1D852EF50B}"/>
              </a:ext>
            </a:extLst>
          </p:cNvPr>
          <p:cNvSpPr/>
          <p:nvPr/>
        </p:nvSpPr>
        <p:spPr>
          <a:xfrm>
            <a:off x="566402" y="1485900"/>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10B981"/>
                </a:solidFill>
                <a:latin typeface="Arial" pitchFamily="34" charset="0"/>
                <a:ea typeface="Arial" pitchFamily="34" charset="-122"/>
                <a:cs typeface="Arial" pitchFamily="34" charset="-120"/>
              </a:rPr>
              <a:t>Available Modes</a:t>
            </a:r>
          </a:p>
        </p:txBody>
      </p:sp>
      <p:sp>
        <p:nvSpPr>
          <p:cNvPr id="17" name="Text 1">
            <a:extLst>
              <a:ext uri="{FF2B5EF4-FFF2-40B4-BE49-F238E27FC236}">
                <a16:creationId xmlns:a16="http://schemas.microsoft.com/office/drawing/2014/main" id="{6D3D74E0-3B07-1EBC-08E5-0F6A7A5BE6D3}"/>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The CLI option is designed to meet the needs of advanced users and power educators. It enables efficient automation, batch processing, and integration with custom workflows, ensuring that </a:t>
            </a:r>
            <a:r>
              <a:rPr lang="en-US" sz="800" b="1" dirty="0">
                <a:latin typeface="Arial" panose="020B0604020202020204" pitchFamily="34" charset="0"/>
                <a:cs typeface="Arial" panose="020B0604020202020204" pitchFamily="34" charset="0"/>
              </a:rPr>
              <a:t>assignment grading is both scalable and adaptable </a:t>
            </a:r>
            <a:r>
              <a:rPr lang="en-US" sz="800" dirty="0">
                <a:latin typeface="Arial" panose="020B0604020202020204" pitchFamily="34" charset="0"/>
                <a:cs typeface="Arial" panose="020B0604020202020204" pitchFamily="34" charset="0"/>
              </a:rPr>
              <a:t>to diverse educational environments. Each CLI feature is tailored to streamline grading tasks, making the process faster and more flexible for users who require robust control and customization.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itchFamily="34" charset="0"/>
                <a:ea typeface="Arial" pitchFamily="34" charset="-122"/>
                <a:cs typeface="Arial" pitchFamily="34" charset="-120"/>
              </a:rPr>
              <a:t>Outputs &amp; Exports</a:t>
            </a:r>
            <a:endParaRPr lang="en-US" sz="3600" dirty="0"/>
          </a:p>
        </p:txBody>
      </p:sp>
      <p:sp>
        <p:nvSpPr>
          <p:cNvPr id="5" name="Text 3"/>
          <p:cNvSpPr/>
          <p:nvPr/>
        </p:nvSpPr>
        <p:spPr>
          <a:xfrm>
            <a:off x="4338048" y="1219670"/>
            <a:ext cx="4567192" cy="2080260"/>
          </a:xfrm>
          <a:prstGeom prst="roundRect">
            <a:avLst>
              <a:gd name="adj" fmla="val 4348"/>
            </a:avLst>
          </a:prstGeom>
          <a:solidFill>
            <a:srgbClr val="F1F5F9"/>
          </a:solidFill>
          <a:ln w="19050">
            <a:solidFill>
              <a:srgbClr val="CBD5E1"/>
            </a:solidFill>
          </a:ln>
        </p:spPr>
        <p:txBody>
          <a:bodyPr wrap="square" rtlCol="0" anchor="ctr"/>
          <a:lstStyle/>
          <a:p>
            <a:pPr marL="0" indent="0">
              <a:buNone/>
            </a:pPr>
            <a:endParaRPr lang="en-US" dirty="0"/>
          </a:p>
        </p:txBody>
      </p:sp>
      <p:sp>
        <p:nvSpPr>
          <p:cNvPr id="6" name="Text 4"/>
          <p:cNvSpPr/>
          <p:nvPr/>
        </p:nvSpPr>
        <p:spPr>
          <a:xfrm>
            <a:off x="4434840" y="1290155"/>
            <a:ext cx="3380994" cy="190500"/>
          </a:xfrm>
          <a:prstGeom prst="rect">
            <a:avLst/>
          </a:prstGeom>
          <a:noFill/>
          <a:ln/>
        </p:spPr>
        <p:txBody>
          <a:bodyPr wrap="square" lIns="0" tIns="0" rIns="0" bIns="0" rtlCol="0" anchor="t"/>
          <a:lstStyle/>
          <a:p>
            <a:pPr marL="0" indent="0" algn="l">
              <a:lnSpc>
                <a:spcPts val="1500"/>
              </a:lnSpc>
              <a:spcBef>
                <a:spcPts val="300"/>
              </a:spcBef>
              <a:spcAft>
                <a:spcPts val="300"/>
              </a:spcAft>
              <a:buNone/>
            </a:pPr>
            <a:r>
              <a:rPr lang="en-US" sz="1050" dirty="0">
                <a:solidFill>
                  <a:srgbClr val="64748B"/>
                </a:solidFill>
                <a:latin typeface="Arial" pitchFamily="34" charset="0"/>
                <a:ea typeface="Arial" pitchFamily="34" charset="-122"/>
                <a:cs typeface="Arial" pitchFamily="34" charset="-120"/>
              </a:rPr>
              <a:t>output/summary.csv</a:t>
            </a:r>
            <a:endParaRPr lang="en-US" sz="1050" dirty="0"/>
          </a:p>
        </p:txBody>
      </p:sp>
      <p:sp>
        <p:nvSpPr>
          <p:cNvPr id="11" name="Text 9"/>
          <p:cNvSpPr/>
          <p:nvPr/>
        </p:nvSpPr>
        <p:spPr>
          <a:xfrm>
            <a:off x="4338048" y="3339710"/>
            <a:ext cx="4567192" cy="1552330"/>
          </a:xfrm>
          <a:prstGeom prst="roundRect">
            <a:avLst>
              <a:gd name="adj" fmla="val 4348"/>
            </a:avLst>
          </a:prstGeom>
          <a:solidFill>
            <a:srgbClr val="F1F5F9"/>
          </a:solidFill>
          <a:ln w="19050">
            <a:solidFill>
              <a:srgbClr val="CBD5E1"/>
            </a:solidFill>
          </a:ln>
        </p:spPr>
        <p:txBody>
          <a:bodyPr wrap="square" rtlCol="0" anchor="ctr"/>
          <a:lstStyle/>
          <a:p>
            <a:pPr marL="0" indent="0">
              <a:buNone/>
            </a:pPr>
            <a:endParaRPr lang="en-US" dirty="0"/>
          </a:p>
        </p:txBody>
      </p:sp>
      <p:sp>
        <p:nvSpPr>
          <p:cNvPr id="12" name="Text 10"/>
          <p:cNvSpPr/>
          <p:nvPr/>
        </p:nvSpPr>
        <p:spPr>
          <a:xfrm>
            <a:off x="4434840" y="3380139"/>
            <a:ext cx="3380994" cy="190500"/>
          </a:xfrm>
          <a:prstGeom prst="rect">
            <a:avLst/>
          </a:prstGeom>
          <a:noFill/>
          <a:ln/>
        </p:spPr>
        <p:txBody>
          <a:bodyPr wrap="square" lIns="0" tIns="0" rIns="0" bIns="0" rtlCol="0" anchor="t"/>
          <a:lstStyle/>
          <a:p>
            <a:pPr marL="0" indent="0" algn="l">
              <a:lnSpc>
                <a:spcPts val="1500"/>
              </a:lnSpc>
              <a:spcBef>
                <a:spcPts val="300"/>
              </a:spcBef>
              <a:spcAft>
                <a:spcPts val="300"/>
              </a:spcAft>
              <a:buNone/>
            </a:pPr>
            <a:r>
              <a:rPr lang="en-US" sz="1050" dirty="0">
                <a:solidFill>
                  <a:srgbClr val="64748B"/>
                </a:solidFill>
                <a:latin typeface="Arial" pitchFamily="34" charset="0"/>
                <a:ea typeface="Arial" pitchFamily="34" charset="-122"/>
                <a:cs typeface="Arial" pitchFamily="34" charset="-120"/>
              </a:rPr>
              <a:t>output/english.json</a:t>
            </a:r>
            <a:endParaRPr lang="en-US" sz="1050" dirty="0"/>
          </a:p>
        </p:txBody>
      </p:sp>
      <p:sp>
        <p:nvSpPr>
          <p:cNvPr id="14" name="Text 12"/>
          <p:cNvSpPr/>
          <p:nvPr/>
        </p:nvSpPr>
        <p:spPr>
          <a:xfrm>
            <a:off x="4504726" y="3749702"/>
            <a:ext cx="3225546"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dirty="0">
                <a:solidFill>
                  <a:srgbClr val="1E293B"/>
                </a:solidFill>
                <a:latin typeface="Arial" pitchFamily="34" charset="0"/>
                <a:ea typeface="Arial" pitchFamily="34" charset="-122"/>
                <a:cs typeface="Arial" pitchFamily="34" charset="-120"/>
              </a:rPr>
              <a:t>{"{"} "grammar": 90,</a:t>
            </a:r>
            <a:endParaRPr lang="en-US" sz="1500" dirty="0"/>
          </a:p>
        </p:txBody>
      </p:sp>
      <p:sp>
        <p:nvSpPr>
          <p:cNvPr id="15" name="Text 13"/>
          <p:cNvSpPr/>
          <p:nvPr/>
        </p:nvSpPr>
        <p:spPr>
          <a:xfrm>
            <a:off x="4504726" y="4054502"/>
            <a:ext cx="3225546"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dirty="0">
                <a:solidFill>
                  <a:srgbClr val="1E293B"/>
                </a:solidFill>
                <a:latin typeface="Arial" pitchFamily="34" charset="0"/>
                <a:ea typeface="Arial" pitchFamily="34" charset="-122"/>
                <a:cs typeface="Arial" pitchFamily="34" charset="-120"/>
              </a:rPr>
              <a:t>"relevance": 85,</a:t>
            </a:r>
            <a:endParaRPr lang="en-US" sz="1500" dirty="0"/>
          </a:p>
        </p:txBody>
      </p:sp>
      <p:sp>
        <p:nvSpPr>
          <p:cNvPr id="16" name="Text 14"/>
          <p:cNvSpPr/>
          <p:nvPr/>
        </p:nvSpPr>
        <p:spPr>
          <a:xfrm>
            <a:off x="4504726" y="4359302"/>
            <a:ext cx="3225546" cy="266700"/>
          </a:xfrm>
          <a:prstGeom prst="rect">
            <a:avLst/>
          </a:prstGeom>
          <a:noFill/>
          <a:ln/>
        </p:spPr>
        <p:txBody>
          <a:bodyPr wrap="square" lIns="0" tIns="0" rIns="0" bIns="0" rtlCol="0" anchor="t"/>
          <a:lstStyle/>
          <a:p>
            <a:pPr marL="0" indent="0" algn="l">
              <a:lnSpc>
                <a:spcPts val="2100"/>
              </a:lnSpc>
              <a:spcBef>
                <a:spcPts val="300"/>
              </a:spcBef>
              <a:spcAft>
                <a:spcPts val="300"/>
              </a:spcAft>
              <a:buNone/>
            </a:pPr>
            <a:r>
              <a:rPr lang="en-US" sz="1500" dirty="0">
                <a:solidFill>
                  <a:srgbClr val="1E293B"/>
                </a:solidFill>
                <a:latin typeface="Arial" pitchFamily="34" charset="0"/>
                <a:ea typeface="Arial" pitchFamily="34" charset="-122"/>
                <a:cs typeface="Arial" pitchFamily="34" charset="-120"/>
              </a:rPr>
              <a:t>"feedback": "..." {"}"}</a:t>
            </a:r>
            <a:endParaRPr lang="en-US" sz="1500" dirty="0"/>
          </a:p>
        </p:txBody>
      </p:sp>
      <p:sp>
        <p:nvSpPr>
          <p:cNvPr id="17" name="Text 1">
            <a:extLst>
              <a:ext uri="{FF2B5EF4-FFF2-40B4-BE49-F238E27FC236}">
                <a16:creationId xmlns:a16="http://schemas.microsoft.com/office/drawing/2014/main" id="{5193C632-1FF7-3DD4-EAB7-E7CF8A1FC50E}"/>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The Output and export feature is tailored to the unique requirements of grading workflows, ensuring that results are both </a:t>
            </a:r>
            <a:r>
              <a:rPr lang="en-US" sz="800" b="1" dirty="0">
                <a:latin typeface="Arial" panose="020B0604020202020204" pitchFamily="34" charset="0"/>
                <a:cs typeface="Arial" panose="020B0604020202020204" pitchFamily="34" charset="0"/>
              </a:rPr>
              <a:t>accessible and actionable </a:t>
            </a:r>
            <a:r>
              <a:rPr lang="en-US" sz="800" dirty="0">
                <a:latin typeface="Arial" panose="020B0604020202020204" pitchFamily="34" charset="0"/>
                <a:cs typeface="Arial" panose="020B0604020202020204" pitchFamily="34" charset="0"/>
              </a:rPr>
              <a:t>for educators and students.</a:t>
            </a:r>
          </a:p>
        </p:txBody>
      </p:sp>
      <p:sp>
        <p:nvSpPr>
          <p:cNvPr id="18" name="Text 2">
            <a:extLst>
              <a:ext uri="{FF2B5EF4-FFF2-40B4-BE49-F238E27FC236}">
                <a16:creationId xmlns:a16="http://schemas.microsoft.com/office/drawing/2014/main" id="{22A4FD31-5804-1525-06CC-FC72A35F5F7F}"/>
              </a:ext>
            </a:extLst>
          </p:cNvPr>
          <p:cNvSpPr/>
          <p:nvPr/>
        </p:nvSpPr>
        <p:spPr>
          <a:xfrm>
            <a:off x="693655" y="1607609"/>
            <a:ext cx="3110504" cy="2716535"/>
          </a:xfrm>
          <a:prstGeom prst="rect">
            <a:avLst/>
          </a:prstGeom>
          <a:noFill/>
          <a:ln/>
        </p:spPr>
        <p:txBody>
          <a:bodyPr wrap="square" lIns="85725" tIns="0" rIns="0" bIns="0" rtlCol="0" anchor="t"/>
          <a:lstStyle/>
          <a:p>
            <a:pPr algn="l">
              <a:buSzPct val="100000"/>
            </a:pPr>
            <a:r>
              <a:rPr lang="en-US" sz="800" b="1" dirty="0">
                <a:solidFill>
                  <a:srgbClr val="1E293B"/>
                </a:solidFill>
                <a:latin typeface="Arial" panose="020B0604020202020204" pitchFamily="34" charset="0"/>
                <a:ea typeface="Arial" pitchFamily="34" charset="-122"/>
                <a:cs typeface="Arial" panose="020B0604020202020204" pitchFamily="34" charset="0"/>
              </a:rPr>
              <a:t>Summary CSV Reports</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The system generates summary CSV reports that provide an overview of grading results for all processed assignments. These reports include essential details such as file name, subject, grade, and status (e.g., Pass/Fail), allowing educators to quickly review overall performance and identify trends across classes or sections.</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Subject-Specific CSV/JSON</a:t>
            </a:r>
          </a:p>
          <a:p>
            <a:pPr algn="l">
              <a:buSzPct val="100000"/>
            </a:pPr>
            <a:r>
              <a:rPr lang="en-US" sz="700" dirty="0">
                <a:latin typeface="Arial" panose="020B0604020202020204" pitchFamily="34" charset="0"/>
                <a:cs typeface="Arial" panose="020B0604020202020204" pitchFamily="34" charset="0"/>
              </a:rPr>
              <a:t>For deeper insights, the system produces subject-specific reports in both CSV and JSON formats. These detailed exports break down grading criteria for each subject (such as grammar, relevance, and feedback for English assignments), enabling educators to analyze performance by discipline and tailor feedback to individual student needs.</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Detailed Plagiarism Reports</a:t>
            </a:r>
          </a:p>
          <a:p>
            <a:pPr algn="l">
              <a:buSzPct val="100000"/>
            </a:pPr>
            <a:r>
              <a:rPr lang="en-US" sz="700" dirty="0">
                <a:latin typeface="Arial" panose="020B0604020202020204" pitchFamily="34" charset="0"/>
                <a:cs typeface="Arial" panose="020B0604020202020204" pitchFamily="34" charset="0"/>
              </a:rPr>
              <a:t>Plagiarism detection is integrated into the grading workflow, and the system generates comprehensive reports highlighting any instances of copied or unoriginal content. These reports help maintain academic integrity by providing transparency and actionable information for both educators and students.</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Grading Breakdown Analytics</a:t>
            </a:r>
          </a:p>
          <a:p>
            <a:pPr algn="l">
              <a:buSzPct val="100000"/>
            </a:pPr>
            <a:r>
              <a:rPr lang="en-US" sz="700" dirty="0">
                <a:latin typeface="Arial" panose="020B0604020202020204" pitchFamily="34" charset="0"/>
                <a:cs typeface="Arial" panose="020B0604020202020204" pitchFamily="34" charset="0"/>
              </a:rPr>
              <a:t>Advanced analytics are available to visualize and interpret grading results. The system offers breakdowns of scores by rubric criteria, feedback summaries, and performance analytics, empowering educators to make data-driven decisions, identify areas for improvement, and ensure fairness in evaluation.</a:t>
            </a:r>
            <a:endParaRPr lang="en-US" sz="800"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8E61ED9-DCB4-367A-433F-1429218223F0}"/>
              </a:ext>
            </a:extLst>
          </p:cNvPr>
          <p:cNvSpPr/>
          <p:nvPr/>
        </p:nvSpPr>
        <p:spPr>
          <a:xfrm>
            <a:off x="566402" y="1774190"/>
            <a:ext cx="45719" cy="2651760"/>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D7D31"/>
              </a:solidFill>
            </a:endParaRPr>
          </a:p>
        </p:txBody>
      </p:sp>
      <p:sp>
        <p:nvSpPr>
          <p:cNvPr id="20" name="Text 1">
            <a:extLst>
              <a:ext uri="{FF2B5EF4-FFF2-40B4-BE49-F238E27FC236}">
                <a16:creationId xmlns:a16="http://schemas.microsoft.com/office/drawing/2014/main" id="{81DFB86E-19F8-4C2D-5870-D2FC59AD3320}"/>
              </a:ext>
            </a:extLst>
          </p:cNvPr>
          <p:cNvSpPr/>
          <p:nvPr/>
        </p:nvSpPr>
        <p:spPr>
          <a:xfrm>
            <a:off x="566402" y="1252220"/>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ED7D31"/>
                </a:solidFill>
                <a:latin typeface="Arial" pitchFamily="34" charset="0"/>
                <a:ea typeface="Arial" pitchFamily="34" charset="-122"/>
                <a:cs typeface="Arial" pitchFamily="34" charset="-120"/>
              </a:rPr>
              <a:t>Export Formats</a:t>
            </a:r>
          </a:p>
        </p:txBody>
      </p:sp>
      <p:pic>
        <p:nvPicPr>
          <p:cNvPr id="22" name="Picture 21">
            <a:extLst>
              <a:ext uri="{FF2B5EF4-FFF2-40B4-BE49-F238E27FC236}">
                <a16:creationId xmlns:a16="http://schemas.microsoft.com/office/drawing/2014/main" id="{D9467C99-08D2-1EEC-38F1-ED6DD8D9CC92}"/>
              </a:ext>
            </a:extLst>
          </p:cNvPr>
          <p:cNvPicPr>
            <a:picLocks noChangeAspect="1"/>
          </p:cNvPicPr>
          <p:nvPr/>
        </p:nvPicPr>
        <p:blipFill>
          <a:blip r:embed="rId3"/>
          <a:stretch>
            <a:fillRect/>
          </a:stretch>
        </p:blipFill>
        <p:spPr>
          <a:xfrm>
            <a:off x="4434840" y="1551140"/>
            <a:ext cx="4429760" cy="1679833"/>
          </a:xfrm>
          <a:prstGeom prst="rect">
            <a:avLst/>
          </a:prstGeom>
        </p:spPr>
      </p:pic>
      <p:pic>
        <p:nvPicPr>
          <p:cNvPr id="24" name="Picture 23">
            <a:extLst>
              <a:ext uri="{FF2B5EF4-FFF2-40B4-BE49-F238E27FC236}">
                <a16:creationId xmlns:a16="http://schemas.microsoft.com/office/drawing/2014/main" id="{01D988E9-0390-9838-AB84-584C5EEA86B4}"/>
              </a:ext>
            </a:extLst>
          </p:cNvPr>
          <p:cNvPicPr>
            <a:picLocks noChangeAspect="1"/>
          </p:cNvPicPr>
          <p:nvPr/>
        </p:nvPicPr>
        <p:blipFill>
          <a:blip r:embed="rId4"/>
          <a:stretch>
            <a:fillRect/>
          </a:stretch>
        </p:blipFill>
        <p:spPr>
          <a:xfrm>
            <a:off x="7166909" y="3426295"/>
            <a:ext cx="1283436" cy="13946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itchFamily="34" charset="0"/>
                <a:ea typeface="Arial" pitchFamily="34" charset="-122"/>
                <a:cs typeface="Arial" pitchFamily="34" charset="-120"/>
              </a:rPr>
              <a:t>MCP Integration</a:t>
            </a:r>
            <a:endParaRPr lang="en-US" sz="3600" dirty="0"/>
          </a:p>
        </p:txBody>
      </p:sp>
      <p:sp>
        <p:nvSpPr>
          <p:cNvPr id="10" name="Text 1">
            <a:extLst>
              <a:ext uri="{FF2B5EF4-FFF2-40B4-BE49-F238E27FC236}">
                <a16:creationId xmlns:a16="http://schemas.microsoft.com/office/drawing/2014/main" id="{EAF37AF6-FDC0-7EB4-DB28-AEA87F78B862}"/>
              </a:ext>
            </a:extLst>
          </p:cNvPr>
          <p:cNvSpPr/>
          <p:nvPr/>
        </p:nvSpPr>
        <p:spPr>
          <a:xfrm>
            <a:off x="483851" y="927490"/>
            <a:ext cx="8310663" cy="334970"/>
          </a:xfrm>
          <a:prstGeom prst="rect">
            <a:avLst/>
          </a:prstGeom>
          <a:noFill/>
          <a:ln/>
        </p:spPr>
        <p:txBody>
          <a:bodyPr wrap="square" lIns="0" tIns="0" rIns="0" bIns="0" rtlCol="0" anchor="t"/>
          <a:lstStyle/>
          <a:p>
            <a:r>
              <a:rPr lang="en-US" sz="800" dirty="0"/>
              <a:t>Each MCP integration feature is purpose-built to address the specific needs of educational platforms, providing </a:t>
            </a:r>
            <a:r>
              <a:rPr lang="en-US" sz="800" b="1" dirty="0"/>
              <a:t>centralized management, smooth assignment handling, and comprehensive reporting</a:t>
            </a:r>
            <a:r>
              <a:rPr lang="en-US" sz="800" dirty="0"/>
              <a:t>.</a:t>
            </a:r>
          </a:p>
        </p:txBody>
      </p:sp>
      <p:sp>
        <p:nvSpPr>
          <p:cNvPr id="11" name="Text 2">
            <a:extLst>
              <a:ext uri="{FF2B5EF4-FFF2-40B4-BE49-F238E27FC236}">
                <a16:creationId xmlns:a16="http://schemas.microsoft.com/office/drawing/2014/main" id="{6C0B0A45-8EE7-75D8-17D1-730AE0EE1AEC}"/>
              </a:ext>
            </a:extLst>
          </p:cNvPr>
          <p:cNvSpPr/>
          <p:nvPr/>
        </p:nvSpPr>
        <p:spPr>
          <a:xfrm>
            <a:off x="693655" y="1820595"/>
            <a:ext cx="5757945" cy="2716535"/>
          </a:xfrm>
          <a:prstGeom prst="rect">
            <a:avLst/>
          </a:prstGeom>
          <a:noFill/>
          <a:ln/>
        </p:spPr>
        <p:txBody>
          <a:bodyPr wrap="square" lIns="85725" tIns="0" rIns="0" bIns="0" rtlCol="0" anchor="t"/>
          <a:lstStyle/>
          <a:p>
            <a:pPr algn="l">
              <a:buSzPct val="100000"/>
            </a:pPr>
            <a:r>
              <a:rPr lang="en-US" sz="800" b="1" dirty="0">
                <a:latin typeface="Arial" panose="020B0604020202020204" pitchFamily="34" charset="0"/>
                <a:ea typeface="Arial" pitchFamily="34" charset="-122"/>
                <a:cs typeface="Arial" panose="020B0604020202020204" pitchFamily="34" charset="0"/>
              </a:rPr>
              <a:t>Core Analysis Tools:</a:t>
            </a:r>
          </a:p>
          <a:p>
            <a:pPr algn="l">
              <a:buSzPct val="100000"/>
            </a:pPr>
            <a:r>
              <a:rPr lang="en-US" sz="700" dirty="0">
                <a:latin typeface="Arial" panose="020B0604020202020204" pitchFamily="34" charset="0"/>
                <a:ea typeface="Arial" pitchFamily="34" charset="-122"/>
                <a:cs typeface="Arial" panose="020B0604020202020204" pitchFamily="34" charset="0"/>
              </a:rPr>
              <a:t>Grammar Check: Analyzes grammar using </a:t>
            </a:r>
            <a:r>
              <a:rPr lang="en-US" sz="700" dirty="0" err="1">
                <a:latin typeface="Arial" panose="020B0604020202020204" pitchFamily="34" charset="0"/>
                <a:ea typeface="Arial" pitchFamily="34" charset="-122"/>
                <a:cs typeface="Arial" panose="020B0604020202020204" pitchFamily="34" charset="0"/>
              </a:rPr>
              <a:t>LanguageTool</a:t>
            </a:r>
            <a:r>
              <a:rPr lang="en-US" sz="700" dirty="0">
                <a:latin typeface="Arial" panose="020B0604020202020204" pitchFamily="34" charset="0"/>
                <a:ea typeface="Arial" pitchFamily="34" charset="-122"/>
                <a:cs typeface="Arial" panose="020B0604020202020204" pitchFamily="34" charset="0"/>
              </a:rPr>
              <a:t>.</a:t>
            </a:r>
          </a:p>
          <a:p>
            <a:pPr algn="l">
              <a:buSzPct val="100000"/>
            </a:pPr>
            <a:r>
              <a:rPr lang="en-US" sz="700" dirty="0">
                <a:latin typeface="Arial" panose="020B0604020202020204" pitchFamily="34" charset="0"/>
                <a:ea typeface="Arial" pitchFamily="34" charset="-122"/>
                <a:cs typeface="Arial" panose="020B0604020202020204" pitchFamily="34" charset="0"/>
              </a:rPr>
              <a:t>Plagiarism Check: Detects copied content and generates reports.</a:t>
            </a:r>
          </a:p>
          <a:p>
            <a:pPr algn="l">
              <a:buSzPct val="100000"/>
            </a:pPr>
            <a:r>
              <a:rPr lang="en-US" sz="700" dirty="0">
                <a:latin typeface="Arial" panose="020B0604020202020204" pitchFamily="34" charset="0"/>
                <a:ea typeface="Arial" pitchFamily="34" charset="-122"/>
                <a:cs typeface="Arial" panose="020B0604020202020204" pitchFamily="34" charset="0"/>
              </a:rPr>
              <a:t>Relevance Check: Assesses how well responses match the assignment prompt.</a:t>
            </a:r>
          </a:p>
          <a:p>
            <a:pPr algn="l">
              <a:buSzPct val="100000"/>
            </a:pPr>
            <a:r>
              <a:rPr lang="en-US" sz="700" dirty="0">
                <a:latin typeface="Arial" panose="020B0604020202020204" pitchFamily="34" charset="0"/>
                <a:ea typeface="Arial" pitchFamily="34" charset="-122"/>
                <a:cs typeface="Arial" panose="020B0604020202020204" pitchFamily="34" charset="0"/>
              </a:rPr>
              <a:t>Grade Assignment: Scores assignments on multiple criteria (factuality, relevance, coherence, grammar).</a:t>
            </a:r>
          </a:p>
          <a:p>
            <a:pPr algn="l">
              <a:buSzPct val="100000"/>
            </a:pPr>
            <a:r>
              <a:rPr lang="en-US" sz="700" dirty="0">
                <a:latin typeface="Arial" panose="020B0604020202020204" pitchFamily="34" charset="0"/>
                <a:ea typeface="Arial" pitchFamily="34" charset="-122"/>
                <a:cs typeface="Arial" panose="020B0604020202020204" pitchFamily="34" charset="0"/>
              </a:rPr>
              <a:t>Summarize Assignment: Produces concise summaries of student work.</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Parallel &amp; Agentic Workflows:</a:t>
            </a:r>
          </a:p>
          <a:p>
            <a:pPr algn="l">
              <a:buSzPct val="100000"/>
            </a:pPr>
            <a:r>
              <a:rPr lang="en-US" sz="700" dirty="0">
                <a:latin typeface="Arial" panose="020B0604020202020204" pitchFamily="34" charset="0"/>
                <a:cs typeface="Arial" panose="020B0604020202020204" pitchFamily="34" charset="0"/>
              </a:rPr>
              <a:t>Parallel Processing: Runs grammar, plagiarism, relevance, grading, and summary checks concurrently for speed.</a:t>
            </a:r>
          </a:p>
          <a:p>
            <a:pPr algn="l">
              <a:buSzPct val="100000"/>
            </a:pPr>
            <a:r>
              <a:rPr lang="en-US" sz="700" dirty="0">
                <a:latin typeface="Arial" panose="020B0604020202020204" pitchFamily="34" charset="0"/>
                <a:cs typeface="Arial" panose="020B0604020202020204" pitchFamily="34" charset="0"/>
              </a:rPr>
              <a:t>Agentic Workflow: Uses </a:t>
            </a:r>
            <a:r>
              <a:rPr lang="en-US" sz="700" dirty="0" err="1">
                <a:latin typeface="Arial" panose="020B0604020202020204" pitchFamily="34" charset="0"/>
                <a:cs typeface="Arial" panose="020B0604020202020204" pitchFamily="34" charset="0"/>
              </a:rPr>
              <a:t>LangGraph</a:t>
            </a:r>
            <a:r>
              <a:rPr lang="en-US" sz="700" dirty="0">
                <a:latin typeface="Arial" panose="020B0604020202020204" pitchFamily="34" charset="0"/>
                <a:cs typeface="Arial" panose="020B0604020202020204" pitchFamily="34" charset="0"/>
              </a:rPr>
              <a:t> for comprehensive, subject-aware grading.</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File &amp; Batch Processing: </a:t>
            </a:r>
          </a:p>
          <a:p>
            <a:pPr algn="l">
              <a:buSzPct val="100000"/>
            </a:pPr>
            <a:r>
              <a:rPr lang="en-US" sz="700" dirty="0">
                <a:latin typeface="Arial" panose="020B0604020202020204" pitchFamily="34" charset="0"/>
                <a:cs typeface="Arial" panose="020B0604020202020204" pitchFamily="34" charset="0"/>
              </a:rPr>
              <a:t>File Extraction: Processes and validates assignment files in various formats.</a:t>
            </a:r>
          </a:p>
          <a:p>
            <a:pPr algn="l">
              <a:buSzPct val="100000"/>
            </a:pPr>
            <a:r>
              <a:rPr lang="en-US" sz="700" dirty="0">
                <a:latin typeface="Arial" panose="020B0604020202020204" pitchFamily="34" charset="0"/>
                <a:cs typeface="Arial" panose="020B0604020202020204" pitchFamily="34" charset="0"/>
              </a:rPr>
              <a:t>Batch Processing: Grades multiple files safely and efficiently.</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OCR &amp; Scanned Content: </a:t>
            </a:r>
          </a:p>
          <a:p>
            <a:pPr algn="l">
              <a:buSzPct val="100000"/>
            </a:pPr>
            <a:r>
              <a:rPr lang="en-US" sz="700" dirty="0">
                <a:latin typeface="Arial" panose="020B0604020202020204" pitchFamily="34" charset="0"/>
                <a:cs typeface="Arial" panose="020B0604020202020204" pitchFamily="34" charset="0"/>
              </a:rPr>
              <a:t>OCR Tools: Extract text from scanned PDFs and images, supporting handwritten and printed assignments.</a:t>
            </a:r>
          </a:p>
          <a:p>
            <a:pPr algn="l">
              <a:buSzPct val="100000"/>
            </a:pPr>
            <a:endParaRPr lang="en-US" sz="700"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Language &amp; Subject-Specific Utilities: </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7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Multilingual Support: Detects language and grades assignments in English, Spanish, Math, Science, and History, using tailored processors for each subject.</a:t>
            </a:r>
          </a:p>
          <a:p>
            <a:pPr marL="0" marR="0" lvl="0" indent="0" algn="l" defTabSz="914400" rtl="0" eaLnBrk="1" fontAlgn="auto" latinLnBrk="0" hangingPunct="1">
              <a:lnSpc>
                <a:spcPct val="100000"/>
              </a:lnSpc>
              <a:spcBef>
                <a:spcPts val="0"/>
              </a:spcBef>
              <a:spcAft>
                <a:spcPts val="0"/>
              </a:spcAft>
              <a:buClrTx/>
              <a:buSzPct val="100000"/>
              <a:buFontTx/>
              <a:buNone/>
              <a:tabLst/>
              <a:defRPr/>
            </a:pPr>
            <a:endParaRPr lang="en-US" sz="7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Orchestrator &amp; Routing: </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7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Intelligent Classification: Automatically identifies subject, complexity, and approach for each assignment, routing it to the appropriate processor.</a:t>
            </a:r>
          </a:p>
          <a:p>
            <a:pPr marL="0" marR="0" lvl="0" indent="0" algn="l" defTabSz="914400" rtl="0" eaLnBrk="1" fontAlgn="auto" latinLnBrk="0" hangingPunct="1">
              <a:lnSpc>
                <a:spcPct val="100000"/>
              </a:lnSpc>
              <a:spcBef>
                <a:spcPts val="0"/>
              </a:spcBef>
              <a:spcAft>
                <a:spcPts val="0"/>
              </a:spcAft>
              <a:buClrTx/>
              <a:buSzPct val="100000"/>
              <a:buFontTx/>
              <a:buNone/>
              <a:tabLst/>
              <a:defRPr/>
            </a:pPr>
            <a:endParaRPr kumimoji="0" lang="en-US" sz="7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Export &amp; Reporting: </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n-US" sz="7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Subject-Specific Exports: Generates CSV/JSON reports for English, Math, Science, Spanish, and History assignments.</a:t>
            </a:r>
            <a:endParaRPr lang="en-US" sz="800" b="1"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2F90F05-5D74-382E-9012-2FBD1317F4FC}"/>
              </a:ext>
            </a:extLst>
          </p:cNvPr>
          <p:cNvSpPr/>
          <p:nvPr/>
        </p:nvSpPr>
        <p:spPr>
          <a:xfrm>
            <a:off x="566402" y="1692910"/>
            <a:ext cx="45719" cy="301752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D7D31"/>
              </a:solidFill>
            </a:endParaRPr>
          </a:p>
        </p:txBody>
      </p:sp>
      <p:sp>
        <p:nvSpPr>
          <p:cNvPr id="13" name="Text 1">
            <a:extLst>
              <a:ext uri="{FF2B5EF4-FFF2-40B4-BE49-F238E27FC236}">
                <a16:creationId xmlns:a16="http://schemas.microsoft.com/office/drawing/2014/main" id="{E0F302BD-F434-ACBC-70A3-0546868FC63F}"/>
              </a:ext>
            </a:extLst>
          </p:cNvPr>
          <p:cNvSpPr/>
          <p:nvPr/>
        </p:nvSpPr>
        <p:spPr>
          <a:xfrm>
            <a:off x="566402" y="1252220"/>
            <a:ext cx="4701558" cy="304800"/>
          </a:xfrm>
          <a:prstGeom prst="rect">
            <a:avLst/>
          </a:prstGeom>
          <a:noFill/>
          <a:ln/>
        </p:spPr>
        <p:txBody>
          <a:bodyPr wrap="square" lIns="0" tIns="0" rIns="0" bIns="0" rtlCol="0" anchor="t"/>
          <a:lstStyle/>
          <a:p>
            <a:pPr marL="0" indent="0" algn="l">
              <a:lnSpc>
                <a:spcPts val="2400"/>
              </a:lnSpc>
              <a:buNone/>
            </a:pPr>
            <a:r>
              <a:rPr lang="en-US" sz="1800" b="1" dirty="0">
                <a:solidFill>
                  <a:srgbClr val="7030A0"/>
                </a:solidFill>
                <a:latin typeface="Arial" pitchFamily="34" charset="0"/>
                <a:ea typeface="Arial" pitchFamily="34" charset="-122"/>
                <a:cs typeface="Arial" pitchFamily="34" charset="-120"/>
              </a:rPr>
              <a:t>MCP Integration: Exposed Tools Overview</a:t>
            </a:r>
          </a:p>
        </p:txBody>
      </p:sp>
      <p:sp>
        <p:nvSpPr>
          <p:cNvPr id="17" name="TextBox 16">
            <a:extLst>
              <a:ext uri="{FF2B5EF4-FFF2-40B4-BE49-F238E27FC236}">
                <a16:creationId xmlns:a16="http://schemas.microsoft.com/office/drawing/2014/main" id="{149F2EB4-E67E-9ACA-DCE9-62DE96FB9D74}"/>
              </a:ext>
            </a:extLst>
          </p:cNvPr>
          <p:cNvSpPr txBox="1"/>
          <p:nvPr/>
        </p:nvSpPr>
        <p:spPr>
          <a:xfrm>
            <a:off x="693654" y="1496335"/>
            <a:ext cx="5717306" cy="307777"/>
          </a:xfrm>
          <a:prstGeom prst="rect">
            <a:avLst/>
          </a:prstGeom>
          <a:noFill/>
        </p:spPr>
        <p:txBody>
          <a:bodyPr wrap="square">
            <a:spAutoFit/>
          </a:bodyPr>
          <a:lstStyle/>
          <a:p>
            <a:r>
              <a:rPr lang="en-US" sz="700" b="1" dirty="0">
                <a:latin typeface="Arial" panose="020B0604020202020204" pitchFamily="34" charset="0"/>
                <a:cs typeface="Arial" panose="020B0604020202020204" pitchFamily="34" charset="0"/>
              </a:rPr>
              <a:t>The MCP server exposes a suite of specialized tools for assignment grading and analysis, each designed to automate and streamline key evaluation tasks:</a:t>
            </a:r>
          </a:p>
        </p:txBody>
      </p:sp>
      <p:pic>
        <p:nvPicPr>
          <p:cNvPr id="20" name="Picture 19">
            <a:extLst>
              <a:ext uri="{FF2B5EF4-FFF2-40B4-BE49-F238E27FC236}">
                <a16:creationId xmlns:a16="http://schemas.microsoft.com/office/drawing/2014/main" id="{996B1D15-824E-AD27-41E8-DAE109FA57D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492493" y="1790115"/>
            <a:ext cx="2571750" cy="2571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644009"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Security &amp; Reliability</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83851" y="1170940"/>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06B6D4"/>
                </a:solidFill>
                <a:latin typeface="Arial" panose="020B0604020202020204" pitchFamily="34" charset="0"/>
                <a:ea typeface="Arial" pitchFamily="34" charset="-122"/>
                <a:cs typeface="Arial" panose="020B0604020202020204" pitchFamily="34" charset="0"/>
              </a:rPr>
              <a:t>Security</a:t>
            </a:r>
            <a:endParaRPr lang="en-US" sz="1800" dirty="0">
              <a:latin typeface="Arial" panose="020B0604020202020204" pitchFamily="34" charset="0"/>
              <a:cs typeface="Arial" panose="020B0604020202020204" pitchFamily="34" charset="0"/>
            </a:endParaRPr>
          </a:p>
        </p:txBody>
      </p:sp>
      <p:sp>
        <p:nvSpPr>
          <p:cNvPr id="4" name="Text 2"/>
          <p:cNvSpPr/>
          <p:nvPr/>
        </p:nvSpPr>
        <p:spPr>
          <a:xfrm>
            <a:off x="712450" y="1475740"/>
            <a:ext cx="3986549" cy="2192020"/>
          </a:xfrm>
          <a:prstGeom prst="rect">
            <a:avLst/>
          </a:prstGeom>
          <a:noFill/>
          <a:ln/>
        </p:spPr>
        <p:txBody>
          <a:bodyPr wrap="square" lIns="85725" tIns="0" rIns="0" bIns="0" rtlCol="0" anchor="t"/>
          <a:lstStyle/>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Secure execution wrapper: </a:t>
            </a:r>
            <a:r>
              <a:rPr lang="en-US" sz="700" dirty="0">
                <a:solidFill>
                  <a:srgbClr val="1E293B"/>
                </a:solidFill>
                <a:latin typeface="Arial" panose="020B0604020202020204" pitchFamily="34" charset="0"/>
                <a:ea typeface="Arial" pitchFamily="34" charset="-122"/>
                <a:cs typeface="Arial" panose="020B0604020202020204" pitchFamily="34" charset="0"/>
              </a:rPr>
              <a:t>All grading operations are performed within a secure execution environment, protecting sensitive student data and preventing unauthorized access. This wrapper ensures that only validated processes can interact with assignment files and grading tools.</a:t>
            </a:r>
            <a:endParaRPr lang="en-US" sz="700" dirty="0">
              <a:latin typeface="Arial" panose="020B0604020202020204" pitchFamily="34" charset="0"/>
              <a:cs typeface="Arial" panose="020B0604020202020204" pitchFamily="34" charset="0"/>
            </a:endParaRP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Input validation &amp; sanitization: </a:t>
            </a:r>
            <a:r>
              <a:rPr lang="en-US" sz="700" dirty="0">
                <a:solidFill>
                  <a:srgbClr val="1E293B"/>
                </a:solidFill>
                <a:latin typeface="Arial" panose="020B0604020202020204" pitchFamily="34" charset="0"/>
                <a:ea typeface="Arial" pitchFamily="34" charset="-122"/>
                <a:cs typeface="Arial" panose="020B0604020202020204" pitchFamily="34" charset="0"/>
              </a:rPr>
              <a:t>Every assignment file and user input is rigorously checked for completeness, correctness, and safety. The system sanitizes inputs to block malicious content, prevent injection attacks, and guarantee that only clean, readable data enters the grading workflow.</a:t>
            </a:r>
            <a:endParaRPr lang="en-US" sz="700" dirty="0">
              <a:latin typeface="Arial" panose="020B0604020202020204" pitchFamily="34" charset="0"/>
              <a:cs typeface="Arial" panose="020B0604020202020204" pitchFamily="34" charset="0"/>
            </a:endParaRP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Rate limiting protection: </a:t>
            </a:r>
            <a:r>
              <a:rPr lang="en-US" sz="700" dirty="0">
                <a:solidFill>
                  <a:srgbClr val="1E293B"/>
                </a:solidFill>
                <a:latin typeface="Arial" panose="020B0604020202020204" pitchFamily="34" charset="0"/>
                <a:ea typeface="Arial" pitchFamily="34" charset="-122"/>
                <a:cs typeface="Arial" panose="020B0604020202020204" pitchFamily="34" charset="0"/>
              </a:rPr>
              <a:t>The system enforces strict limits on the number of grading requests per user or per time period. This prevents abuse, protects against denial-of-service attacks, and ensures fair access for all educators and students.</a:t>
            </a:r>
            <a:endParaRPr lang="en-US" sz="700" dirty="0">
              <a:latin typeface="Arial" panose="020B0604020202020204" pitchFamily="34" charset="0"/>
              <a:cs typeface="Arial" panose="020B0604020202020204" pitchFamily="34" charset="0"/>
            </a:endParaRP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Comprehensive logging: </a:t>
            </a:r>
            <a:r>
              <a:rPr lang="en-US" sz="700" dirty="0">
                <a:solidFill>
                  <a:srgbClr val="1E293B"/>
                </a:solidFill>
                <a:latin typeface="Arial" panose="020B0604020202020204" pitchFamily="34" charset="0"/>
                <a:ea typeface="Arial" pitchFamily="34" charset="-122"/>
                <a:cs typeface="Arial" panose="020B0604020202020204" pitchFamily="34" charset="0"/>
              </a:rPr>
              <a:t>Every action, grading event, and system interaction is logged in detail. These logs support auditing, troubleshooting, and compliance, helping administrators monitor system health and investigate any issues or anomalies.</a:t>
            </a:r>
            <a:endParaRPr lang="en-US" sz="700" dirty="0">
              <a:latin typeface="Arial" panose="020B0604020202020204" pitchFamily="34" charset="0"/>
              <a:cs typeface="Arial" panose="020B0604020202020204" pitchFamily="34" charset="0"/>
            </a:endParaRPr>
          </a:p>
        </p:txBody>
      </p:sp>
      <p:sp>
        <p:nvSpPr>
          <p:cNvPr id="5" name="Text 3"/>
          <p:cNvSpPr/>
          <p:nvPr/>
        </p:nvSpPr>
        <p:spPr>
          <a:xfrm>
            <a:off x="528320" y="2993390"/>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8B5CF6"/>
                </a:solidFill>
                <a:latin typeface="Arial" panose="020B0604020202020204" pitchFamily="34" charset="0"/>
                <a:ea typeface="Arial" pitchFamily="34" charset="-122"/>
                <a:cs typeface="Arial" panose="020B0604020202020204" pitchFamily="34" charset="0"/>
              </a:rPr>
              <a:t>Reliability</a:t>
            </a:r>
            <a:endParaRPr lang="en-US" sz="1800" dirty="0">
              <a:latin typeface="Arial" panose="020B0604020202020204" pitchFamily="34" charset="0"/>
              <a:cs typeface="Arial" panose="020B0604020202020204" pitchFamily="34" charset="0"/>
            </a:endParaRPr>
          </a:p>
        </p:txBody>
      </p:sp>
      <p:graphicFrame>
        <p:nvGraphicFramePr>
          <p:cNvPr id="16" name="Diagram 15">
            <a:extLst>
              <a:ext uri="{FF2B5EF4-FFF2-40B4-BE49-F238E27FC236}">
                <a16:creationId xmlns:a16="http://schemas.microsoft.com/office/drawing/2014/main" id="{7B6691C2-AC78-E549-F72A-79071BD6A2EF}"/>
              </a:ext>
            </a:extLst>
          </p:cNvPr>
          <p:cNvGraphicFramePr/>
          <p:nvPr>
            <p:extLst>
              <p:ext uri="{D42A27DB-BD31-4B8C-83A1-F6EECF244321}">
                <p14:modId xmlns:p14="http://schemas.microsoft.com/office/powerpoint/2010/main" val="1508835894"/>
              </p:ext>
            </p:extLst>
          </p:nvPr>
        </p:nvGraphicFramePr>
        <p:xfrm>
          <a:off x="4394200" y="1426210"/>
          <a:ext cx="4704080" cy="346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1">
            <a:extLst>
              <a:ext uri="{FF2B5EF4-FFF2-40B4-BE49-F238E27FC236}">
                <a16:creationId xmlns:a16="http://schemas.microsoft.com/office/drawing/2014/main" id="{4110B5A6-7F4A-1C11-C259-9FBC8AB535E8}"/>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Security and reliability measures specifically designed for educational platforms, delivering </a:t>
            </a:r>
            <a:r>
              <a:rPr lang="en-US" sz="800" b="1" dirty="0">
                <a:latin typeface="Arial" panose="020B0604020202020204" pitchFamily="34" charset="0"/>
                <a:cs typeface="Arial" panose="020B0604020202020204" pitchFamily="34" charset="0"/>
              </a:rPr>
              <a:t>multi-layered protection, secure processing, and resilient error recovery </a:t>
            </a:r>
            <a:r>
              <a:rPr lang="en-US" sz="800" dirty="0">
                <a:latin typeface="Arial" panose="020B0604020202020204" pitchFamily="34" charset="0"/>
                <a:cs typeface="Arial" panose="020B0604020202020204" pitchFamily="34" charset="0"/>
              </a:rPr>
              <a:t>to keep grading workflows safe and dependable for both educators and students.</a:t>
            </a:r>
          </a:p>
        </p:txBody>
      </p:sp>
      <p:sp>
        <p:nvSpPr>
          <p:cNvPr id="18" name="Text 2">
            <a:extLst>
              <a:ext uri="{FF2B5EF4-FFF2-40B4-BE49-F238E27FC236}">
                <a16:creationId xmlns:a16="http://schemas.microsoft.com/office/drawing/2014/main" id="{07BA1664-D4B6-3688-5F3D-9003917AB650}"/>
              </a:ext>
            </a:extLst>
          </p:cNvPr>
          <p:cNvSpPr/>
          <p:nvPr/>
        </p:nvSpPr>
        <p:spPr>
          <a:xfrm>
            <a:off x="685799" y="3298190"/>
            <a:ext cx="3986549" cy="2192020"/>
          </a:xfrm>
          <a:prstGeom prst="rect">
            <a:avLst/>
          </a:prstGeom>
          <a:noFill/>
          <a:ln/>
        </p:spPr>
        <p:txBody>
          <a:bodyPr wrap="square" lIns="85725" tIns="0" rIns="0" bIns="0" rtlCol="0" anchor="t"/>
          <a:lstStyle/>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Multi-LLM Fallback System: </a:t>
            </a:r>
            <a:r>
              <a:rPr lang="en-US" sz="700" dirty="0">
                <a:solidFill>
                  <a:srgbClr val="1E293B"/>
                </a:solidFill>
                <a:latin typeface="Arial" panose="020B0604020202020204" pitchFamily="34" charset="0"/>
                <a:ea typeface="Arial" pitchFamily="34" charset="-122"/>
                <a:cs typeface="Arial" panose="020B0604020202020204" pitchFamily="34" charset="0"/>
              </a:rPr>
              <a:t>The grading system is designed to use multiple large language models (LLMs) in parallel or as backups. If the primary model encounters an error or becomes unavailable, the system automatically switches to an alternative LLM, ensuring uninterrupted grading and consistent results.</a:t>
            </a: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Error Recovery Mechanisms: </a:t>
            </a:r>
            <a:r>
              <a:rPr lang="en-US" sz="700" dirty="0">
                <a:solidFill>
                  <a:srgbClr val="1E293B"/>
                </a:solidFill>
                <a:latin typeface="Arial" panose="020B0604020202020204" pitchFamily="34" charset="0"/>
                <a:ea typeface="Arial" pitchFamily="34" charset="-122"/>
                <a:cs typeface="Arial" panose="020B0604020202020204" pitchFamily="34" charset="0"/>
              </a:rPr>
              <a:t>Robust error handling is built into every step of the grading workflow. If a process fails or encounters unexpected input, the system can recover gracefully by logging the issue, retrying the operation, or alerting administrators as needed. This minimizes disruptions and helps maintain workflow stability.</a:t>
            </a: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Quality Validation Checks: </a:t>
            </a:r>
            <a:r>
              <a:rPr lang="en-US" sz="700" dirty="0">
                <a:solidFill>
                  <a:srgbClr val="1E293B"/>
                </a:solidFill>
                <a:latin typeface="Arial" panose="020B0604020202020204" pitchFamily="34" charset="0"/>
                <a:ea typeface="Arial" pitchFamily="34" charset="-122"/>
                <a:cs typeface="Arial" panose="020B0604020202020204" pitchFamily="34" charset="0"/>
              </a:rPr>
              <a:t>Before finalizing any grading output, the system performs thorough quality checks to verify accuracy, completeness, and adherence to grading standards. These checks help catch anomalies, prevent errors from propagating, and ensure that only high-quality results are delivered.</a:t>
            </a:r>
          </a:p>
          <a:p>
            <a:pPr marL="85725" indent="-85725" algn="l">
              <a:buSzPct val="100000"/>
              <a:buChar char="•"/>
            </a:pPr>
            <a:r>
              <a:rPr lang="en-US" sz="700" b="1" dirty="0">
                <a:solidFill>
                  <a:srgbClr val="1E293B"/>
                </a:solidFill>
                <a:latin typeface="Arial" panose="020B0604020202020204" pitchFamily="34" charset="0"/>
                <a:ea typeface="Arial" pitchFamily="34" charset="-122"/>
                <a:cs typeface="Arial" panose="020B0604020202020204" pitchFamily="34" charset="0"/>
              </a:rPr>
              <a:t>Automated Retries: </a:t>
            </a:r>
            <a:r>
              <a:rPr lang="en-US" sz="700" dirty="0">
                <a:solidFill>
                  <a:srgbClr val="1E293B"/>
                </a:solidFill>
                <a:latin typeface="Arial" panose="020B0604020202020204" pitchFamily="34" charset="0"/>
                <a:ea typeface="Arial" pitchFamily="34" charset="-122"/>
                <a:cs typeface="Arial" panose="020B0604020202020204" pitchFamily="34" charset="0"/>
              </a:rPr>
              <a:t>If a grading step fails due to a temporary issue (such as a network glitch or model timeout), the system automatically retries the operation. This increases reliability and reduces the likelihood of incomplete or missing results.</a:t>
            </a:r>
            <a:endParaRPr lang="en-US" sz="7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0FB1249-4531-0A17-B713-301737576375}"/>
              </a:ext>
            </a:extLst>
          </p:cNvPr>
          <p:cNvSpPr/>
          <p:nvPr/>
        </p:nvSpPr>
        <p:spPr>
          <a:xfrm>
            <a:off x="586023" y="1591390"/>
            <a:ext cx="45719" cy="1280160"/>
          </a:xfrm>
          <a:prstGeom prst="rect">
            <a:avLst/>
          </a:prstGeom>
          <a:solidFill>
            <a:srgbClr val="06B6D4"/>
          </a:solidFill>
          <a:ln>
            <a:solidFill>
              <a:srgbClr val="06B6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B18ACFBB-D1A4-8D0C-8D13-B62E340CCBE4}"/>
              </a:ext>
            </a:extLst>
          </p:cNvPr>
          <p:cNvSpPr/>
          <p:nvPr/>
        </p:nvSpPr>
        <p:spPr>
          <a:xfrm>
            <a:off x="586023" y="3373915"/>
            <a:ext cx="45719" cy="1371600"/>
          </a:xfrm>
          <a:prstGeom prst="rect">
            <a:avLst/>
          </a:prstGeom>
          <a:solidFill>
            <a:srgbClr val="8B5CF6"/>
          </a:solidFill>
          <a:ln>
            <a:solidFill>
              <a:srgbClr val="8B5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010394F-56F2-4E6B-0AC1-3AB15DDA94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E4E5445-5F89-00C4-778C-8A82D0014229}"/>
              </a:ext>
            </a:extLst>
          </p:cNvPr>
          <p:cNvSpPr/>
          <p:nvPr/>
        </p:nvSpPr>
        <p:spPr>
          <a:xfrm>
            <a:off x="457200" y="457200"/>
            <a:ext cx="7299960"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Robust Testing</a:t>
            </a:r>
          </a:p>
        </p:txBody>
      </p:sp>
      <p:sp>
        <p:nvSpPr>
          <p:cNvPr id="4" name="Text 2">
            <a:extLst>
              <a:ext uri="{FF2B5EF4-FFF2-40B4-BE49-F238E27FC236}">
                <a16:creationId xmlns:a16="http://schemas.microsoft.com/office/drawing/2014/main" id="{8229CF20-57E2-B044-708F-62EDD691CA21}"/>
              </a:ext>
            </a:extLst>
          </p:cNvPr>
          <p:cNvSpPr/>
          <p:nvPr/>
        </p:nvSpPr>
        <p:spPr>
          <a:xfrm>
            <a:off x="726683" y="1794398"/>
            <a:ext cx="5374642" cy="1929057"/>
          </a:xfrm>
          <a:prstGeom prst="rect">
            <a:avLst/>
          </a:prstGeom>
          <a:noFill/>
          <a:ln/>
        </p:spPr>
        <p:txBody>
          <a:bodyPr wrap="square" lIns="85725" tIns="0" rIns="0" bIns="0" rtlCol="0" anchor="t"/>
          <a:lstStyle/>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End-to-End (e2e) Tests:</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Validate the complete system workflow, including assignment orchestration and file processing.</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Integration Tests:</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Check how different modules interact, such as workflow integration and security features.</a:t>
            </a:r>
          </a:p>
          <a:p>
            <a:pPr algn="l">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Unit Tests:</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Improved monitoring and debugging capabilities help teams quickly identify issues and optimize AI application performance.</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Focus on individual components, including:</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Assignment orchestrator</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File processor</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Math processor</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Security features</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Agentic workflow</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Multi-LLM fallback</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Specialized subject processors</a:t>
            </a:r>
          </a:p>
          <a:p>
            <a:pPr marL="171450" indent="-171450" algn="l">
              <a:buSzPct val="100000"/>
              <a:buFont typeface="Arial" panose="020B0604020202020204" pitchFamily="34" charset="0"/>
              <a:buChar char="•"/>
            </a:pPr>
            <a:r>
              <a:rPr lang="en-US" sz="700" dirty="0">
                <a:solidFill>
                  <a:srgbClr val="1E293B"/>
                </a:solidFill>
                <a:latin typeface="Arial" panose="020B0604020202020204" pitchFamily="34" charset="0"/>
                <a:ea typeface="Arial" pitchFamily="34" charset="-122"/>
                <a:cs typeface="Arial" panose="020B0604020202020204" pitchFamily="34" charset="0"/>
              </a:rPr>
              <a:t>Subject-specific outputs</a:t>
            </a:r>
          </a:p>
        </p:txBody>
      </p:sp>
      <p:sp>
        <p:nvSpPr>
          <p:cNvPr id="17" name="Text 1">
            <a:extLst>
              <a:ext uri="{FF2B5EF4-FFF2-40B4-BE49-F238E27FC236}">
                <a16:creationId xmlns:a16="http://schemas.microsoft.com/office/drawing/2014/main" id="{91DAA032-35EE-975B-6144-0668EC8C549C}"/>
              </a:ext>
            </a:extLst>
          </p:cNvPr>
          <p:cNvSpPr/>
          <p:nvPr/>
        </p:nvSpPr>
        <p:spPr>
          <a:xfrm>
            <a:off x="483851" y="927490"/>
            <a:ext cx="8310663" cy="334970"/>
          </a:xfrm>
          <a:prstGeom prst="rect">
            <a:avLst/>
          </a:prstGeom>
          <a:noFill/>
          <a:ln/>
        </p:spPr>
        <p:txBody>
          <a:bodyPr wrap="square" lIns="0" tIns="0" rIns="0" bIns="0" rtlCol="0" anchor="t"/>
          <a:lstStyle/>
          <a:p>
            <a:r>
              <a:rPr lang="en-US" sz="800" dirty="0" err="1">
                <a:latin typeface="Arial" panose="020B0604020202020204" pitchFamily="34" charset="0"/>
                <a:cs typeface="Arial" panose="020B0604020202020204" pitchFamily="34" charset="0"/>
              </a:rPr>
              <a:t>Pytest</a:t>
            </a:r>
            <a:r>
              <a:rPr lang="en-US" sz="800" dirty="0">
                <a:latin typeface="Arial" panose="020B0604020202020204" pitchFamily="34" charset="0"/>
                <a:cs typeface="Arial" panose="020B0604020202020204" pitchFamily="34" charset="0"/>
              </a:rPr>
              <a:t> </a:t>
            </a:r>
            <a:r>
              <a:rPr lang="en-US" sz="800" b="1" dirty="0">
                <a:latin typeface="Arial" panose="020B0604020202020204" pitchFamily="34" charset="0"/>
                <a:cs typeface="Arial" panose="020B0604020202020204" pitchFamily="34" charset="0"/>
              </a:rPr>
              <a:t>enables fast, reliable, and scalable testing </a:t>
            </a:r>
            <a:r>
              <a:rPr lang="en-US" sz="800" dirty="0">
                <a:latin typeface="Arial" panose="020B0604020202020204" pitchFamily="34" charset="0"/>
                <a:cs typeface="Arial" panose="020B0604020202020204" pitchFamily="34" charset="0"/>
              </a:rPr>
              <a:t>for Python code, making it easy to validate functionality and ensure robust performance. Its simple syntax and powerful features streamline both unit and integration testing for development teams.</a:t>
            </a:r>
          </a:p>
        </p:txBody>
      </p:sp>
      <p:sp>
        <p:nvSpPr>
          <p:cNvPr id="14" name="Rectangle 13">
            <a:extLst>
              <a:ext uri="{FF2B5EF4-FFF2-40B4-BE49-F238E27FC236}">
                <a16:creationId xmlns:a16="http://schemas.microsoft.com/office/drawing/2014/main" id="{5D740E43-877B-E5B8-A5FF-2EEA9D7E9AA5}"/>
              </a:ext>
            </a:extLst>
          </p:cNvPr>
          <p:cNvSpPr/>
          <p:nvPr/>
        </p:nvSpPr>
        <p:spPr>
          <a:xfrm>
            <a:off x="566402" y="1718310"/>
            <a:ext cx="45719" cy="1828800"/>
          </a:xfrm>
          <a:prstGeom prst="rect">
            <a:avLst/>
          </a:prstGeom>
          <a:solidFill>
            <a:srgbClr val="10B981"/>
          </a:solidFill>
          <a:ln>
            <a:solidFill>
              <a:srgbClr val="10B9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10B981"/>
              </a:solidFill>
              <a:latin typeface="Arial" panose="020B0604020202020204" pitchFamily="34" charset="0"/>
              <a:cs typeface="Arial" panose="020B0604020202020204" pitchFamily="34" charset="0"/>
            </a:endParaRPr>
          </a:p>
        </p:txBody>
      </p:sp>
      <p:sp>
        <p:nvSpPr>
          <p:cNvPr id="15" name="Text 1">
            <a:extLst>
              <a:ext uri="{FF2B5EF4-FFF2-40B4-BE49-F238E27FC236}">
                <a16:creationId xmlns:a16="http://schemas.microsoft.com/office/drawing/2014/main" id="{02690D05-E1C8-0E75-E45F-91EB351AA51E}"/>
              </a:ext>
            </a:extLst>
          </p:cNvPr>
          <p:cNvSpPr/>
          <p:nvPr/>
        </p:nvSpPr>
        <p:spPr>
          <a:xfrm>
            <a:off x="566402" y="1252220"/>
            <a:ext cx="4701558" cy="304800"/>
          </a:xfrm>
          <a:prstGeom prst="rect">
            <a:avLst/>
          </a:prstGeom>
          <a:noFill/>
          <a:ln/>
        </p:spPr>
        <p:txBody>
          <a:bodyPr wrap="square" lIns="0" tIns="0" rIns="0" bIns="0" rtlCol="0" anchor="t"/>
          <a:lstStyle/>
          <a:p>
            <a:pPr marL="0" indent="0" algn="l">
              <a:lnSpc>
                <a:spcPts val="2400"/>
              </a:lnSpc>
              <a:buNone/>
            </a:pPr>
            <a:r>
              <a:rPr lang="en-US" sz="1800" b="1" dirty="0">
                <a:solidFill>
                  <a:srgbClr val="10B981"/>
                </a:solidFill>
                <a:latin typeface="Arial" panose="020B0604020202020204" pitchFamily="34" charset="0"/>
                <a:ea typeface="Arial" pitchFamily="34" charset="-122"/>
                <a:cs typeface="Arial" panose="020B0604020202020204" pitchFamily="34" charset="0"/>
              </a:rPr>
              <a:t>Testing</a:t>
            </a:r>
          </a:p>
        </p:txBody>
      </p:sp>
      <p:pic>
        <p:nvPicPr>
          <p:cNvPr id="20" name="Picture 19">
            <a:extLst>
              <a:ext uri="{FF2B5EF4-FFF2-40B4-BE49-F238E27FC236}">
                <a16:creationId xmlns:a16="http://schemas.microsoft.com/office/drawing/2014/main" id="{4327AAD2-31E8-B745-C93B-B0FFE02C0FB9}"/>
              </a:ext>
            </a:extLst>
          </p:cNvPr>
          <p:cNvPicPr>
            <a:picLocks noChangeAspect="1"/>
          </p:cNvPicPr>
          <p:nvPr/>
        </p:nvPicPr>
        <p:blipFill>
          <a:blip r:embed="rId3"/>
          <a:stretch>
            <a:fillRect/>
          </a:stretch>
        </p:blipFill>
        <p:spPr>
          <a:xfrm>
            <a:off x="6215887" y="1793240"/>
            <a:ext cx="2828151" cy="3108960"/>
          </a:xfrm>
          <a:prstGeom prst="rect">
            <a:avLst/>
          </a:prstGeom>
        </p:spPr>
      </p:pic>
      <p:sp>
        <p:nvSpPr>
          <p:cNvPr id="23" name="TextBox 22">
            <a:extLst>
              <a:ext uri="{FF2B5EF4-FFF2-40B4-BE49-F238E27FC236}">
                <a16:creationId xmlns:a16="http://schemas.microsoft.com/office/drawing/2014/main" id="{F20E4A78-33AD-D994-17D2-6DF62E217EE2}"/>
              </a:ext>
            </a:extLst>
          </p:cNvPr>
          <p:cNvSpPr txBox="1"/>
          <p:nvPr/>
        </p:nvSpPr>
        <p:spPr>
          <a:xfrm>
            <a:off x="710052" y="1594343"/>
            <a:ext cx="5717306" cy="200055"/>
          </a:xfrm>
          <a:prstGeom prst="rect">
            <a:avLst/>
          </a:prstGeom>
          <a:noFill/>
        </p:spPr>
        <p:txBody>
          <a:bodyPr wrap="square">
            <a:spAutoFit/>
          </a:bodyPr>
          <a:lstStyle/>
          <a:p>
            <a:r>
              <a:rPr lang="en-US" sz="700" b="1" dirty="0">
                <a:latin typeface="Arial" panose="020B0604020202020204" pitchFamily="34" charset="0"/>
                <a:cs typeface="Arial" panose="020B0604020202020204" pitchFamily="34" charset="0"/>
              </a:rPr>
              <a:t>The system uses a comprehensive suite of tests to ensure reliability and correctness:</a:t>
            </a:r>
          </a:p>
        </p:txBody>
      </p:sp>
      <p:grpSp>
        <p:nvGrpSpPr>
          <p:cNvPr id="27" name="Group 26">
            <a:extLst>
              <a:ext uri="{FF2B5EF4-FFF2-40B4-BE49-F238E27FC236}">
                <a16:creationId xmlns:a16="http://schemas.microsoft.com/office/drawing/2014/main" id="{B7DF893C-AFBF-5FCD-8111-3F10EC18DF73}"/>
              </a:ext>
            </a:extLst>
          </p:cNvPr>
          <p:cNvGrpSpPr/>
          <p:nvPr/>
        </p:nvGrpSpPr>
        <p:grpSpPr>
          <a:xfrm>
            <a:off x="444901" y="3830397"/>
            <a:ext cx="5717307" cy="1117523"/>
            <a:chOff x="272930" y="-197155"/>
            <a:chExt cx="8532494" cy="1160813"/>
          </a:xfrm>
        </p:grpSpPr>
        <p:sp>
          <p:nvSpPr>
            <p:cNvPr id="28" name="Rectangle: Rounded Corners 27">
              <a:extLst>
                <a:ext uri="{FF2B5EF4-FFF2-40B4-BE49-F238E27FC236}">
                  <a16:creationId xmlns:a16="http://schemas.microsoft.com/office/drawing/2014/main" id="{ACFA3FF1-1541-AC28-2A87-EC935EDDDE6F}"/>
                </a:ext>
              </a:extLst>
            </p:cNvPr>
            <p:cNvSpPr/>
            <p:nvPr/>
          </p:nvSpPr>
          <p:spPr>
            <a:xfrm>
              <a:off x="272930" y="-197155"/>
              <a:ext cx="8532494" cy="1117530"/>
            </a:xfrm>
            <a:prstGeom prst="roundRect">
              <a:avLst>
                <a:gd name="adj" fmla="val 10000"/>
              </a:avLst>
            </a:prstGeom>
            <a:solidFill>
              <a:srgbClr val="10B98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latin typeface="Arial" panose="020B0604020202020204" pitchFamily="34" charset="0"/>
                <a:cs typeface="Arial" panose="020B0604020202020204" pitchFamily="34" charset="0"/>
              </a:endParaRPr>
            </a:p>
          </p:txBody>
        </p:sp>
        <p:sp>
          <p:nvSpPr>
            <p:cNvPr id="29" name="Rectangle: Rounded Corners 4">
              <a:extLst>
                <a:ext uri="{FF2B5EF4-FFF2-40B4-BE49-F238E27FC236}">
                  <a16:creationId xmlns:a16="http://schemas.microsoft.com/office/drawing/2014/main" id="{EE0755AA-D1F6-F13D-BC58-F4B9402FBCA7}"/>
                </a:ext>
              </a:extLst>
            </p:cNvPr>
            <p:cNvSpPr txBox="1"/>
            <p:nvPr/>
          </p:nvSpPr>
          <p:spPr>
            <a:xfrm>
              <a:off x="399618" y="-153872"/>
              <a:ext cx="8339764" cy="11175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000" b="1" kern="1200" dirty="0">
                  <a:latin typeface="Arial" panose="020B0604020202020204" pitchFamily="34" charset="0"/>
                  <a:cs typeface="Arial" panose="020B0604020202020204" pitchFamily="34" charset="0"/>
                </a:rPr>
                <a:t>Benefits of Testing with </a:t>
              </a:r>
              <a:r>
                <a:rPr lang="en-US" sz="1000" b="1" kern="1200" dirty="0" err="1">
                  <a:latin typeface="Arial" panose="020B0604020202020204" pitchFamily="34" charset="0"/>
                  <a:cs typeface="Arial" panose="020B0604020202020204" pitchFamily="34" charset="0"/>
                </a:rPr>
                <a:t>Pystest</a:t>
              </a:r>
              <a:r>
                <a:rPr lang="en-US" sz="1000" b="1" dirty="0">
                  <a:latin typeface="Arial" panose="020B0604020202020204" pitchFamily="34" charset="0"/>
                  <a:cs typeface="Arial" panose="020B0604020202020204" pitchFamily="34" charset="0"/>
                </a:rPr>
                <a:t>: </a:t>
              </a:r>
            </a:p>
            <a:p>
              <a:pPr marL="0" lvl="0" indent="0" algn="l" defTabSz="711200">
                <a:lnSpc>
                  <a:spcPct val="90000"/>
                </a:lnSpc>
                <a:spcBef>
                  <a:spcPct val="0"/>
                </a:spcBef>
                <a:spcAft>
                  <a:spcPct val="35000"/>
                </a:spcAft>
                <a:buNone/>
              </a:pPr>
              <a:r>
                <a:rPr lang="en-US" sz="700" dirty="0">
                  <a:latin typeface="Arial" panose="020B0604020202020204" pitchFamily="34" charset="0"/>
                  <a:cs typeface="Arial" panose="020B0604020202020204" pitchFamily="34" charset="0"/>
                </a:rPr>
                <a:t>T</a:t>
              </a:r>
              <a:r>
                <a:rPr lang="en-US" sz="700" kern="1200" dirty="0">
                  <a:latin typeface="Arial" panose="020B0604020202020204" pitchFamily="34" charset="0"/>
                  <a:cs typeface="Arial" panose="020B0604020202020204" pitchFamily="34" charset="0"/>
                </a:rPr>
                <a:t>esting with </a:t>
              </a:r>
              <a:r>
                <a:rPr lang="en-US" sz="700" kern="1200" dirty="0" err="1">
                  <a:latin typeface="Arial" panose="020B0604020202020204" pitchFamily="34" charset="0"/>
                  <a:cs typeface="Arial" panose="020B0604020202020204" pitchFamily="34" charset="0"/>
                </a:rPr>
                <a:t>Pytest</a:t>
              </a:r>
              <a:r>
                <a:rPr lang="en-US" sz="700" kern="1200" dirty="0">
                  <a:latin typeface="Arial" panose="020B0604020202020204" pitchFamily="34" charset="0"/>
                  <a:cs typeface="Arial" panose="020B0604020202020204" pitchFamily="34" charset="0"/>
                </a:rPr>
                <a:t> offers significant advantages for the Intelligent Assignment Grading System. Its fast and reliable execution allows developers to quickly identify and resolve issues, ensuring robust performance across all system components. </a:t>
              </a:r>
              <a:r>
                <a:rPr lang="en-US" sz="700" kern="1200" dirty="0" err="1">
                  <a:latin typeface="Arial" panose="020B0604020202020204" pitchFamily="34" charset="0"/>
                  <a:cs typeface="Arial" panose="020B0604020202020204" pitchFamily="34" charset="0"/>
                </a:rPr>
                <a:t>Pytest’s</a:t>
              </a:r>
              <a:r>
                <a:rPr lang="en-US" sz="700" kern="1200" dirty="0">
                  <a:latin typeface="Arial" panose="020B0604020202020204" pitchFamily="34" charset="0"/>
                  <a:cs typeface="Arial" panose="020B0604020202020204" pitchFamily="34" charset="0"/>
                </a:rPr>
                <a:t> scalable framework supports large and complex test suites, making it ideal for validating workflows in educational environments. The simple and intuitive syntax streamlines the process of writing and maintaining tests, while powerful features such as fixtures and parameterization enable thorough unit and integration testing. By facilitating continuous validation and integration, </a:t>
              </a:r>
              <a:r>
                <a:rPr lang="en-US" sz="700" kern="1200" dirty="0" err="1">
                  <a:latin typeface="Arial" panose="020B0604020202020204" pitchFamily="34" charset="0"/>
                  <a:cs typeface="Arial" panose="020B0604020202020204" pitchFamily="34" charset="0"/>
                </a:rPr>
                <a:t>Pytest</a:t>
              </a:r>
              <a:r>
                <a:rPr lang="en-US" sz="700" kern="1200" dirty="0">
                  <a:latin typeface="Arial" panose="020B0604020202020204" pitchFamily="34" charset="0"/>
                  <a:cs typeface="Arial" panose="020B0604020202020204" pitchFamily="34" charset="0"/>
                </a:rPr>
                <a:t> helps maintain code quality and stability, ensuring that new updates do not disrupt existing functionality.</a:t>
              </a:r>
            </a:p>
          </p:txBody>
        </p:sp>
      </p:grpSp>
    </p:spTree>
    <p:extLst>
      <p:ext uri="{BB962C8B-B14F-4D97-AF65-F5344CB8AC3E}">
        <p14:creationId xmlns:p14="http://schemas.microsoft.com/office/powerpoint/2010/main" val="184006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F8E002B-71D8-5AB2-01F2-354000E8151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F85A6EF-6AD7-7515-9278-25E75FD63BF4}"/>
              </a:ext>
            </a:extLst>
          </p:cNvPr>
          <p:cNvSpPr/>
          <p:nvPr/>
        </p:nvSpPr>
        <p:spPr>
          <a:xfrm>
            <a:off x="457200" y="457200"/>
            <a:ext cx="7299960"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Seamless LangSmith Integration</a:t>
            </a:r>
          </a:p>
        </p:txBody>
      </p:sp>
      <p:sp>
        <p:nvSpPr>
          <p:cNvPr id="4" name="Text 2">
            <a:extLst>
              <a:ext uri="{FF2B5EF4-FFF2-40B4-BE49-F238E27FC236}">
                <a16:creationId xmlns:a16="http://schemas.microsoft.com/office/drawing/2014/main" id="{BD36AED5-916B-7F3C-A0BF-8EA92B3588BC}"/>
              </a:ext>
            </a:extLst>
          </p:cNvPr>
          <p:cNvSpPr/>
          <p:nvPr/>
        </p:nvSpPr>
        <p:spPr>
          <a:xfrm>
            <a:off x="726438" y="1617900"/>
            <a:ext cx="5374642" cy="3289380"/>
          </a:xfrm>
          <a:prstGeom prst="rect">
            <a:avLst/>
          </a:prstGeom>
          <a:noFill/>
          <a:ln/>
        </p:spPr>
        <p:txBody>
          <a:bodyPr wrap="square" lIns="85725" tIns="0" rIns="0" bIns="0" rtlCol="0" anchor="t"/>
          <a:lstStyle/>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Efficient Interaction Tracking:</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LangSmith makes it easy to efficiently track and analyze interactions between language models and users for deeper insights.</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Streamlined Workflow Integration:</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By connecting models and data sources, LangSmith streamlines workflows and enhances system efficiency across projects.</a:t>
            </a:r>
          </a:p>
          <a:p>
            <a:pPr algn="l">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Advanced Monitoring and Debugging:</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Improved monitoring and debugging capabilities help teams quickly identify issues and optimize AI application performance.</a:t>
            </a:r>
          </a:p>
          <a:p>
            <a:pPr algn="l">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Continuous Optimization and Evaluation:</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With robust logging and evaluation tools, LangSmith empowers continuous testing and improvement of AI applications.</a:t>
            </a:r>
          </a:p>
          <a:p>
            <a:pPr algn="l">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Auditability and Compliance:</a:t>
            </a:r>
          </a:p>
          <a:p>
            <a:pPr>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LangSmith’s detailed interaction logs support audit trails, making it easier to demonstrate compliance with educational standards and data privacy regulations.</a:t>
            </a:r>
          </a:p>
          <a:p>
            <a:pPr>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Collaboration and Sharing:</a:t>
            </a:r>
          </a:p>
          <a:p>
            <a:pPr>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Teams can share interaction traces and debugging sessions, improving collaboration and accelerating development cycles for AI-powered educational tools.</a:t>
            </a:r>
          </a:p>
          <a:p>
            <a:pPr>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Custom Evaluation Metrics:</a:t>
            </a:r>
          </a:p>
          <a:p>
            <a:pPr>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LangSmith allows the creation and tracking of custom evaluation metrics, enabling educators and developers to tailor performance assessments to specific learning objectives.</a:t>
            </a:r>
          </a:p>
          <a:p>
            <a:pPr>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Scalability:</a:t>
            </a:r>
          </a:p>
          <a:p>
            <a:pPr>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The platform supports large-scale deployments, making it suitable for institutions with thousands of students and complex grading workflows.</a:t>
            </a:r>
          </a:p>
          <a:p>
            <a:pPr>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a:p>
            <a:pPr>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User Experience Insights:</a:t>
            </a:r>
          </a:p>
          <a:p>
            <a:pPr>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By analyzing user interactions, LangSmith helps identify patterns and areas for improvement, leading to a better experience for both educators and students.</a:t>
            </a:r>
          </a:p>
        </p:txBody>
      </p:sp>
      <p:sp>
        <p:nvSpPr>
          <p:cNvPr id="17" name="Text 1">
            <a:extLst>
              <a:ext uri="{FF2B5EF4-FFF2-40B4-BE49-F238E27FC236}">
                <a16:creationId xmlns:a16="http://schemas.microsoft.com/office/drawing/2014/main" id="{FDD1812A-1F18-E3C0-7F28-54CE8004F123}"/>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LangSmith integration enables </a:t>
            </a:r>
            <a:r>
              <a:rPr lang="en-US" sz="800" b="1" dirty="0">
                <a:latin typeface="Arial" panose="020B0604020202020204" pitchFamily="34" charset="0"/>
                <a:cs typeface="Arial" panose="020B0604020202020204" pitchFamily="34" charset="0"/>
              </a:rPr>
              <a:t>efficient tracking, monitoring, and optimization of AI-powered grading workflows</a:t>
            </a:r>
            <a:r>
              <a:rPr lang="en-US" sz="800" dirty="0">
                <a:latin typeface="Arial" panose="020B0604020202020204" pitchFamily="34" charset="0"/>
                <a:cs typeface="Arial" panose="020B0604020202020204" pitchFamily="34" charset="0"/>
              </a:rPr>
              <a:t>, delivering deeper insights and continuous improvement for educators and developers.</a:t>
            </a:r>
          </a:p>
        </p:txBody>
      </p:sp>
      <p:graphicFrame>
        <p:nvGraphicFramePr>
          <p:cNvPr id="13" name="Diagram 12">
            <a:extLst>
              <a:ext uri="{FF2B5EF4-FFF2-40B4-BE49-F238E27FC236}">
                <a16:creationId xmlns:a16="http://schemas.microsoft.com/office/drawing/2014/main" id="{3456EDD2-D4FC-3E41-23FA-A2589CE03D88}"/>
              </a:ext>
            </a:extLst>
          </p:cNvPr>
          <p:cNvGraphicFramePr/>
          <p:nvPr>
            <p:extLst>
              <p:ext uri="{D42A27DB-BD31-4B8C-83A1-F6EECF244321}">
                <p14:modId xmlns:p14="http://schemas.microsoft.com/office/powerpoint/2010/main" val="763772822"/>
              </p:ext>
            </p:extLst>
          </p:nvPr>
        </p:nvGraphicFramePr>
        <p:xfrm>
          <a:off x="5267960" y="1323340"/>
          <a:ext cx="4456194" cy="3686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7AC880A2-2CAB-EFAC-BF98-D572424572B4}"/>
              </a:ext>
            </a:extLst>
          </p:cNvPr>
          <p:cNvSpPr/>
          <p:nvPr/>
        </p:nvSpPr>
        <p:spPr>
          <a:xfrm>
            <a:off x="566402" y="1718310"/>
            <a:ext cx="45719" cy="310896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D7D31"/>
              </a:solidFill>
              <a:latin typeface="Arial" panose="020B0604020202020204" pitchFamily="34" charset="0"/>
              <a:cs typeface="Arial" panose="020B0604020202020204" pitchFamily="34" charset="0"/>
            </a:endParaRPr>
          </a:p>
        </p:txBody>
      </p:sp>
      <p:sp>
        <p:nvSpPr>
          <p:cNvPr id="15" name="Text 1">
            <a:extLst>
              <a:ext uri="{FF2B5EF4-FFF2-40B4-BE49-F238E27FC236}">
                <a16:creationId xmlns:a16="http://schemas.microsoft.com/office/drawing/2014/main" id="{0C5F6621-82AA-71B4-EBF1-BD5A4159017A}"/>
              </a:ext>
            </a:extLst>
          </p:cNvPr>
          <p:cNvSpPr/>
          <p:nvPr/>
        </p:nvSpPr>
        <p:spPr>
          <a:xfrm>
            <a:off x="566402" y="1252220"/>
            <a:ext cx="4701558" cy="304800"/>
          </a:xfrm>
          <a:prstGeom prst="rect">
            <a:avLst/>
          </a:prstGeom>
          <a:noFill/>
          <a:ln/>
        </p:spPr>
        <p:txBody>
          <a:bodyPr wrap="square" lIns="0" tIns="0" rIns="0" bIns="0" rtlCol="0" anchor="t"/>
          <a:lstStyle/>
          <a:p>
            <a:pPr marL="0" indent="0" algn="l">
              <a:lnSpc>
                <a:spcPts val="2400"/>
              </a:lnSpc>
              <a:buNone/>
            </a:pPr>
            <a:r>
              <a:rPr lang="en-US" sz="1800" b="1" dirty="0">
                <a:solidFill>
                  <a:srgbClr val="7030A0"/>
                </a:solidFill>
                <a:latin typeface="Arial" panose="020B0604020202020204" pitchFamily="34" charset="0"/>
                <a:ea typeface="Arial" pitchFamily="34" charset="-122"/>
                <a:cs typeface="Arial" panose="020B0604020202020204" pitchFamily="34" charset="0"/>
              </a:rPr>
              <a:t>LangSmith Benefits</a:t>
            </a:r>
          </a:p>
        </p:txBody>
      </p:sp>
    </p:spTree>
    <p:extLst>
      <p:ext uri="{BB962C8B-B14F-4D97-AF65-F5344CB8AC3E}">
        <p14:creationId xmlns:p14="http://schemas.microsoft.com/office/powerpoint/2010/main" val="369270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Outcome</a:t>
            </a:r>
            <a:endParaRPr lang="en-US" sz="36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099E99E-D91B-F2C2-AC9A-F8DC22CB4B1D}"/>
              </a:ext>
            </a:extLst>
          </p:cNvPr>
          <p:cNvPicPr>
            <a:picLocks noChangeAspect="1"/>
          </p:cNvPicPr>
          <p:nvPr/>
        </p:nvPicPr>
        <p:blipFill>
          <a:blip r:embed="rId3"/>
          <a:stretch>
            <a:fillRect/>
          </a:stretch>
        </p:blipFill>
        <p:spPr>
          <a:xfrm>
            <a:off x="5740382" y="1338580"/>
            <a:ext cx="3055620" cy="3055620"/>
          </a:xfrm>
          <a:prstGeom prst="rect">
            <a:avLst/>
          </a:prstGeom>
        </p:spPr>
      </p:pic>
      <p:sp>
        <p:nvSpPr>
          <p:cNvPr id="19" name="Text 2">
            <a:extLst>
              <a:ext uri="{FF2B5EF4-FFF2-40B4-BE49-F238E27FC236}">
                <a16:creationId xmlns:a16="http://schemas.microsoft.com/office/drawing/2014/main" id="{9BE776F1-E604-09D3-CEF8-99E54E7BF578}"/>
              </a:ext>
            </a:extLst>
          </p:cNvPr>
          <p:cNvSpPr/>
          <p:nvPr/>
        </p:nvSpPr>
        <p:spPr>
          <a:xfrm>
            <a:off x="726438" y="1617900"/>
            <a:ext cx="4480562" cy="3289380"/>
          </a:xfrm>
          <a:prstGeom prst="rect">
            <a:avLst/>
          </a:prstGeom>
          <a:noFill/>
          <a:ln/>
        </p:spPr>
        <p:txBody>
          <a:bodyPr wrap="square" lIns="85725" tIns="0" rIns="0" bIns="0" rtlCol="0" anchor="t"/>
          <a:lstStyle/>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Faster Grading Turnaround:</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What it means: </a:t>
            </a:r>
            <a:r>
              <a:rPr lang="en-US" sz="700" dirty="0">
                <a:solidFill>
                  <a:srgbClr val="1E293B"/>
                </a:solidFill>
                <a:latin typeface="Arial" panose="020B0604020202020204" pitchFamily="34" charset="0"/>
                <a:ea typeface="Arial" pitchFamily="34" charset="-122"/>
                <a:cs typeface="Arial" panose="020B0604020202020204" pitchFamily="34" charset="0"/>
              </a:rPr>
              <a:t>Assignments are graded much more quickly than traditional manual methods.</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How it works: </a:t>
            </a:r>
            <a:r>
              <a:rPr lang="en-US" sz="700" dirty="0">
                <a:solidFill>
                  <a:srgbClr val="1E293B"/>
                </a:solidFill>
                <a:latin typeface="Arial" panose="020B0604020202020204" pitchFamily="34" charset="0"/>
                <a:ea typeface="Arial" pitchFamily="34" charset="-122"/>
                <a:cs typeface="Arial" panose="020B0604020202020204" pitchFamily="34" charset="0"/>
              </a:rPr>
              <a:t>The system automates the entire grading workflow, from input validation to subject classification and rubric-based scoring. Batch processing and parallel workflows allow large volumes of assignments to be evaluated simultaneously, dramatically reducing turnaround time for educators and students.</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Impact: </a:t>
            </a:r>
            <a:r>
              <a:rPr lang="en-US" sz="700" dirty="0">
                <a:solidFill>
                  <a:srgbClr val="1E293B"/>
                </a:solidFill>
                <a:latin typeface="Arial" panose="020B0604020202020204" pitchFamily="34" charset="0"/>
                <a:ea typeface="Arial" pitchFamily="34" charset="-122"/>
                <a:cs typeface="Arial" panose="020B0604020202020204" pitchFamily="34" charset="0"/>
              </a:rPr>
              <a:t>Students receive feedback sooner, enabling them to learn and improve more rapidly. Educators spend less time on repetitive grading tasks and more time on teaching and student support.</a:t>
            </a: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Consistent Scoring:</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What it means: </a:t>
            </a:r>
            <a:r>
              <a:rPr lang="en-US" sz="700" dirty="0">
                <a:solidFill>
                  <a:srgbClr val="1E293B"/>
                </a:solidFill>
                <a:latin typeface="Arial" panose="020B0604020202020204" pitchFamily="34" charset="0"/>
                <a:ea typeface="Arial" pitchFamily="34" charset="-122"/>
                <a:cs typeface="Arial" panose="020B0604020202020204" pitchFamily="34" charset="0"/>
              </a:rPr>
              <a:t>Every assignment is evaluated using the same standards and criteria, regardless of who submitted it or when.</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How it works: </a:t>
            </a:r>
            <a:r>
              <a:rPr lang="en-US" sz="700" dirty="0">
                <a:solidFill>
                  <a:srgbClr val="1E293B"/>
                </a:solidFill>
                <a:latin typeface="Arial" panose="020B0604020202020204" pitchFamily="34" charset="0"/>
                <a:ea typeface="Arial" pitchFamily="34" charset="-122"/>
                <a:cs typeface="Arial" panose="020B0604020202020204" pitchFamily="34" charset="0"/>
              </a:rPr>
              <a:t>The system uses subject-aware AI processors and standardized rubrics to ensure that grading is fair and reliable. Automated quality checks and multi-LLM fallback mechanisms further reduce human error and bias, maintaining consistency across all submissions.</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Impact: </a:t>
            </a:r>
            <a:r>
              <a:rPr lang="en-US" sz="700" dirty="0">
                <a:solidFill>
                  <a:srgbClr val="1E293B"/>
                </a:solidFill>
                <a:latin typeface="Arial" panose="020B0604020202020204" pitchFamily="34" charset="0"/>
                <a:ea typeface="Arial" pitchFamily="34" charset="-122"/>
                <a:cs typeface="Arial" panose="020B0604020202020204" pitchFamily="34" charset="0"/>
              </a:rPr>
              <a:t>Students are graded equitably, and educators can trust that scores reflect true performance. This consistency also helps identify trends and areas for improvement across classes or sections.</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Detailed, Actionable Feedback:</a:t>
            </a:r>
          </a:p>
          <a:p>
            <a:pPr algn="l">
              <a:buSzPct val="100000"/>
            </a:pPr>
            <a:endParaRPr lang="en-US" sz="700" b="1"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What it means: </a:t>
            </a:r>
            <a:r>
              <a:rPr lang="en-US" sz="700" dirty="0">
                <a:solidFill>
                  <a:srgbClr val="1E293B"/>
                </a:solidFill>
                <a:latin typeface="Arial" panose="020B0604020202020204" pitchFamily="34" charset="0"/>
                <a:ea typeface="Arial" pitchFamily="34" charset="-122"/>
                <a:cs typeface="Arial" panose="020B0604020202020204" pitchFamily="34" charset="0"/>
              </a:rPr>
              <a:t>Students and educators receive in-depth feedback that goes beyond just a score.</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How it works: </a:t>
            </a:r>
            <a:r>
              <a:rPr lang="en-US" sz="700" dirty="0">
                <a:solidFill>
                  <a:srgbClr val="1E293B"/>
                </a:solidFill>
                <a:latin typeface="Arial" panose="020B0604020202020204" pitchFamily="34" charset="0"/>
                <a:ea typeface="Arial" pitchFamily="34" charset="-122"/>
                <a:cs typeface="Arial" panose="020B0604020202020204" pitchFamily="34" charset="0"/>
              </a:rPr>
              <a:t>The system generates comprehensive grading breakdowns, including strengths, areas for improvement, and specific comments aligned with rubric criteria. Feedback is available in structured formats (CSV, JSON) and can be exported for further analysis or integration with other educational tools.</a:t>
            </a:r>
          </a:p>
          <a:p>
            <a:pPr algn="l">
              <a:buSzPct val="100000"/>
            </a:pPr>
            <a:r>
              <a:rPr lang="en-US" sz="700" b="1" dirty="0">
                <a:solidFill>
                  <a:srgbClr val="1E293B"/>
                </a:solidFill>
                <a:latin typeface="Arial" panose="020B0604020202020204" pitchFamily="34" charset="0"/>
                <a:ea typeface="Arial" pitchFamily="34" charset="-122"/>
                <a:cs typeface="Arial" panose="020B0604020202020204" pitchFamily="34" charset="0"/>
              </a:rPr>
              <a:t>Impact:</a:t>
            </a:r>
            <a:r>
              <a:rPr lang="en-US" sz="700" dirty="0">
                <a:solidFill>
                  <a:srgbClr val="1E293B"/>
                </a:solidFill>
                <a:latin typeface="Arial" panose="020B0604020202020204" pitchFamily="34" charset="0"/>
                <a:ea typeface="Arial" pitchFamily="34" charset="-122"/>
                <a:cs typeface="Arial" panose="020B0604020202020204" pitchFamily="34" charset="0"/>
              </a:rPr>
              <a:t> Students understand exactly how they performed and what they can do to improve. Educators gain insights into class performance and can tailor instruction to address common challenges.</a:t>
            </a:r>
          </a:p>
          <a:p>
            <a:pPr>
              <a:buSzPct val="100000"/>
            </a:pPr>
            <a:endParaRPr lang="en-US" sz="700" dirty="0">
              <a:solidFill>
                <a:srgbClr val="1E293B"/>
              </a:solidFill>
              <a:latin typeface="Arial" panose="020B0604020202020204" pitchFamily="34" charset="0"/>
              <a:ea typeface="Arial" pitchFamily="34" charset="-122"/>
              <a:cs typeface="Arial" panose="020B0604020202020204" pitchFamily="34" charset="0"/>
            </a:endParaRPr>
          </a:p>
        </p:txBody>
      </p:sp>
      <p:sp>
        <p:nvSpPr>
          <p:cNvPr id="20" name="Rectangle 19">
            <a:extLst>
              <a:ext uri="{FF2B5EF4-FFF2-40B4-BE49-F238E27FC236}">
                <a16:creationId xmlns:a16="http://schemas.microsoft.com/office/drawing/2014/main" id="{12C096AA-3A50-62CE-AAD0-8A9B2AFDFDB6}"/>
              </a:ext>
            </a:extLst>
          </p:cNvPr>
          <p:cNvSpPr/>
          <p:nvPr/>
        </p:nvSpPr>
        <p:spPr>
          <a:xfrm>
            <a:off x="566402" y="1718310"/>
            <a:ext cx="45719" cy="2651760"/>
          </a:xfrm>
          <a:prstGeom prst="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D7D31"/>
              </a:solidFill>
              <a:latin typeface="Arial" panose="020B0604020202020204" pitchFamily="34" charset="0"/>
              <a:cs typeface="Arial" panose="020B0604020202020204" pitchFamily="34" charset="0"/>
            </a:endParaRPr>
          </a:p>
        </p:txBody>
      </p:sp>
      <p:sp>
        <p:nvSpPr>
          <p:cNvPr id="21" name="Text 1">
            <a:extLst>
              <a:ext uri="{FF2B5EF4-FFF2-40B4-BE49-F238E27FC236}">
                <a16:creationId xmlns:a16="http://schemas.microsoft.com/office/drawing/2014/main" id="{9B4917B3-A8D8-93D0-3843-7142C84727E4}"/>
              </a:ext>
            </a:extLst>
          </p:cNvPr>
          <p:cNvSpPr/>
          <p:nvPr/>
        </p:nvSpPr>
        <p:spPr>
          <a:xfrm>
            <a:off x="566402" y="1252220"/>
            <a:ext cx="4701558" cy="304800"/>
          </a:xfrm>
          <a:prstGeom prst="rect">
            <a:avLst/>
          </a:prstGeom>
          <a:noFill/>
          <a:ln/>
        </p:spPr>
        <p:txBody>
          <a:bodyPr wrap="square" lIns="0" tIns="0" rIns="0" bIns="0" rtlCol="0" anchor="t"/>
          <a:lstStyle/>
          <a:p>
            <a:pPr marL="0" indent="0" algn="l">
              <a:lnSpc>
                <a:spcPts val="2400"/>
              </a:lnSpc>
              <a:buNone/>
            </a:pPr>
            <a:r>
              <a:rPr lang="en-US" sz="1800" b="1" dirty="0">
                <a:solidFill>
                  <a:srgbClr val="FFC000"/>
                </a:solidFill>
                <a:latin typeface="Arial" panose="020B0604020202020204" pitchFamily="34" charset="0"/>
                <a:ea typeface="Arial" pitchFamily="34" charset="-122"/>
                <a:cs typeface="Arial" panose="020B0604020202020204" pitchFamily="34" charset="0"/>
              </a:rPr>
              <a:t>Results &amp; Impact </a:t>
            </a:r>
          </a:p>
        </p:txBody>
      </p:sp>
      <p:sp>
        <p:nvSpPr>
          <p:cNvPr id="23" name="Text 1">
            <a:extLst>
              <a:ext uri="{FF2B5EF4-FFF2-40B4-BE49-F238E27FC236}">
                <a16:creationId xmlns:a16="http://schemas.microsoft.com/office/drawing/2014/main" id="{110652DF-AF43-C54C-82DE-895E63C43A2B}"/>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Speed up grading, promote fairness, and give students meaningful feedback by </a:t>
            </a:r>
            <a:r>
              <a:rPr lang="en-US" sz="800" b="1" dirty="0">
                <a:latin typeface="Arial" panose="020B0604020202020204" pitchFamily="34" charset="0"/>
                <a:cs typeface="Arial" panose="020B0604020202020204" pitchFamily="34" charset="0"/>
              </a:rPr>
              <a:t>providing consistent results and rapid insights through intelligent automation</a:t>
            </a:r>
            <a:r>
              <a:rPr lang="en-US" sz="800" dirty="0">
                <a:latin typeface="Arial" panose="020B0604020202020204" pitchFamily="34" charset="0"/>
                <a:cs typeface="Arial" panose="020B0604020202020204" pitchFamily="34"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Future Roadmap</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57200" y="1301115"/>
            <a:ext cx="8394192" cy="304800"/>
          </a:xfrm>
          <a:prstGeom prst="rect">
            <a:avLst/>
          </a:prstGeom>
          <a:noFill/>
          <a:ln/>
        </p:spPr>
        <p:txBody>
          <a:bodyPr wrap="square" lIns="0" tIns="0" rIns="0" bIns="0" rtlCol="0" anchor="t"/>
          <a:lstStyle/>
          <a:p>
            <a:pPr marL="0" indent="0" algn="l">
              <a:lnSpc>
                <a:spcPts val="2400"/>
              </a:lnSpc>
              <a:buNone/>
            </a:pPr>
            <a:r>
              <a:rPr lang="en-US" sz="1800" b="1" dirty="0">
                <a:solidFill>
                  <a:srgbClr val="06B6D4"/>
                </a:solidFill>
                <a:latin typeface="Arial" panose="020B0604020202020204" pitchFamily="34" charset="0"/>
                <a:ea typeface="Arial" pitchFamily="34" charset="-122"/>
                <a:cs typeface="Arial" panose="020B0604020202020204" pitchFamily="34" charset="0"/>
              </a:rPr>
              <a:t>Future Enhancements</a:t>
            </a:r>
            <a:endParaRPr lang="en-US" sz="1800" dirty="0">
              <a:latin typeface="Arial" panose="020B0604020202020204" pitchFamily="34" charset="0"/>
              <a:cs typeface="Arial" panose="020B0604020202020204" pitchFamily="34" charset="0"/>
            </a:endParaRPr>
          </a:p>
        </p:txBody>
      </p:sp>
      <p:sp>
        <p:nvSpPr>
          <p:cNvPr id="4" name="Text 2"/>
          <p:cNvSpPr/>
          <p:nvPr/>
        </p:nvSpPr>
        <p:spPr>
          <a:xfrm>
            <a:off x="457200" y="1605915"/>
            <a:ext cx="8229600" cy="1181100"/>
          </a:xfrm>
          <a:prstGeom prst="rect">
            <a:avLst/>
          </a:prstGeom>
          <a:noFill/>
          <a:ln/>
        </p:spPr>
        <p:txBody>
          <a:bodyPr wrap="square" lIns="95250" tIns="0" rIns="0" bIns="0" rtlCol="0" anchor="t"/>
          <a:lstStyle/>
          <a:p>
            <a:pPr marL="95250" indent="-95250" algn="l">
              <a:lnSpc>
                <a:spcPts val="2100"/>
              </a:lnSpc>
              <a:buSzPct val="100000"/>
              <a:buChar char="•"/>
            </a:pPr>
            <a:r>
              <a:rPr lang="en-US" sz="1200" dirty="0">
                <a:solidFill>
                  <a:srgbClr val="1E293B"/>
                </a:solidFill>
                <a:latin typeface="Arial" panose="020B0604020202020204" pitchFamily="34" charset="0"/>
                <a:ea typeface="Arial" pitchFamily="34" charset="-122"/>
                <a:cs typeface="Arial" panose="020B0604020202020204" pitchFamily="34" charset="0"/>
              </a:rPr>
              <a:t>Additional subject processors (Art, Music, Computer Science)</a:t>
            </a:r>
            <a:endParaRPr lang="en-US" sz="1200" dirty="0">
              <a:latin typeface="Arial" panose="020B0604020202020204" pitchFamily="34" charset="0"/>
              <a:cs typeface="Arial" panose="020B0604020202020204" pitchFamily="34" charset="0"/>
            </a:endParaRPr>
          </a:p>
          <a:p>
            <a:pPr marL="95250" indent="-95250" algn="l">
              <a:lnSpc>
                <a:spcPts val="2100"/>
              </a:lnSpc>
              <a:buSzPct val="100000"/>
              <a:buChar char="•"/>
            </a:pPr>
            <a:r>
              <a:rPr lang="en-US" sz="1200" dirty="0">
                <a:solidFill>
                  <a:srgbClr val="1E293B"/>
                </a:solidFill>
                <a:latin typeface="Arial" panose="020B0604020202020204" pitchFamily="34" charset="0"/>
                <a:ea typeface="Arial" pitchFamily="34" charset="-122"/>
                <a:cs typeface="Arial" panose="020B0604020202020204" pitchFamily="34" charset="0"/>
              </a:rPr>
              <a:t>Advanced rubric customization engine</a:t>
            </a:r>
            <a:endParaRPr lang="en-US" sz="1200" dirty="0">
              <a:latin typeface="Arial" panose="020B0604020202020204" pitchFamily="34" charset="0"/>
              <a:cs typeface="Arial" panose="020B0604020202020204" pitchFamily="34" charset="0"/>
            </a:endParaRPr>
          </a:p>
          <a:p>
            <a:pPr marL="95250" indent="-95250" algn="l">
              <a:lnSpc>
                <a:spcPts val="2100"/>
              </a:lnSpc>
              <a:buSzPct val="100000"/>
              <a:buChar char="•"/>
            </a:pPr>
            <a:r>
              <a:rPr lang="en-US" sz="1200" dirty="0">
                <a:solidFill>
                  <a:srgbClr val="1E293B"/>
                </a:solidFill>
                <a:latin typeface="Arial" panose="020B0604020202020204" pitchFamily="34" charset="0"/>
                <a:ea typeface="Arial" pitchFamily="34" charset="-122"/>
                <a:cs typeface="Arial" panose="020B0604020202020204" pitchFamily="34" charset="0"/>
              </a:rPr>
              <a:t>RAG integration for citation verification</a:t>
            </a:r>
            <a:endParaRPr lang="en-US" sz="1200" dirty="0">
              <a:latin typeface="Arial" panose="020B0604020202020204" pitchFamily="34" charset="0"/>
              <a:cs typeface="Arial" panose="020B0604020202020204" pitchFamily="34" charset="0"/>
            </a:endParaRPr>
          </a:p>
          <a:p>
            <a:pPr marL="95250" indent="-95250" algn="l">
              <a:lnSpc>
                <a:spcPts val="2100"/>
              </a:lnSpc>
              <a:buSzPct val="100000"/>
              <a:buChar char="•"/>
            </a:pPr>
            <a:r>
              <a:rPr lang="en-US" sz="1200" dirty="0">
                <a:solidFill>
                  <a:srgbClr val="1E293B"/>
                </a:solidFill>
                <a:latin typeface="Arial" panose="020B0604020202020204" pitchFamily="34" charset="0"/>
                <a:ea typeface="Arial" pitchFamily="34" charset="-122"/>
                <a:cs typeface="Arial" panose="020B0604020202020204" pitchFamily="34" charset="0"/>
              </a:rPr>
              <a:t>Fine-tuned models on educational datasets</a:t>
            </a:r>
            <a:endParaRPr lang="en-US" sz="1200" dirty="0">
              <a:latin typeface="Arial" panose="020B0604020202020204" pitchFamily="34" charset="0"/>
              <a:cs typeface="Arial" panose="020B0604020202020204" pitchFamily="34" charset="0"/>
            </a:endParaRPr>
          </a:p>
        </p:txBody>
      </p:sp>
      <p:sp>
        <p:nvSpPr>
          <p:cNvPr id="5" name="Text 3"/>
          <p:cNvSpPr/>
          <p:nvPr/>
        </p:nvSpPr>
        <p:spPr>
          <a:xfrm>
            <a:off x="218440" y="3606800"/>
            <a:ext cx="8632952" cy="1333500"/>
          </a:xfrm>
          <a:prstGeom prst="roundRect">
            <a:avLst>
              <a:gd name="adj" fmla="val 4571"/>
            </a:avLst>
          </a:prstGeom>
          <a:solidFill>
            <a:srgbClr val="F1F5F9"/>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6" name="Text 4"/>
          <p:cNvSpPr/>
          <p:nvPr/>
        </p:nvSpPr>
        <p:spPr>
          <a:xfrm>
            <a:off x="685800" y="3671570"/>
            <a:ext cx="7772400" cy="381000"/>
          </a:xfrm>
          <a:prstGeom prst="rect">
            <a:avLst/>
          </a:prstGeom>
          <a:noFill/>
          <a:ln/>
        </p:spPr>
        <p:txBody>
          <a:bodyPr wrap="square" lIns="0" tIns="0" rIns="0" bIns="0" rtlCol="0" anchor="t"/>
          <a:lstStyle/>
          <a:p>
            <a:pPr marL="0" indent="0" algn="ctr">
              <a:lnSpc>
                <a:spcPts val="3000"/>
              </a:lnSpc>
              <a:buNone/>
            </a:pPr>
            <a:r>
              <a:rPr lang="en-US" sz="2700" b="1" dirty="0">
                <a:solidFill>
                  <a:srgbClr val="1E3A8A"/>
                </a:solidFill>
                <a:latin typeface="Arial" panose="020B0604020202020204" pitchFamily="34" charset="0"/>
                <a:ea typeface="Arial" pitchFamily="34" charset="-122"/>
                <a:cs typeface="Arial" panose="020B0604020202020204" pitchFamily="34" charset="0"/>
              </a:rPr>
              <a:t>Questions?</a:t>
            </a:r>
            <a:endParaRPr lang="en-US" sz="2700" dirty="0">
              <a:latin typeface="Arial" panose="020B0604020202020204" pitchFamily="34" charset="0"/>
              <a:cs typeface="Arial" panose="020B0604020202020204" pitchFamily="34" charset="0"/>
            </a:endParaRPr>
          </a:p>
        </p:txBody>
      </p:sp>
      <p:sp>
        <p:nvSpPr>
          <p:cNvPr id="7" name="Text 5"/>
          <p:cNvSpPr/>
          <p:nvPr/>
        </p:nvSpPr>
        <p:spPr>
          <a:xfrm>
            <a:off x="320040" y="4037329"/>
            <a:ext cx="8531352" cy="835025"/>
          </a:xfrm>
          <a:prstGeom prst="rect">
            <a:avLst/>
          </a:prstGeom>
          <a:noFill/>
          <a:ln/>
        </p:spPr>
        <p:txBody>
          <a:bodyPr wrap="square" lIns="0" tIns="0" rIns="0" bIns="0" rtlCol="0" anchor="t"/>
          <a:lstStyle/>
          <a:p>
            <a:pPr marL="0" indent="0">
              <a:spcBef>
                <a:spcPts val="300"/>
              </a:spcBef>
              <a:spcAft>
                <a:spcPts val="300"/>
              </a:spcAft>
              <a:buNone/>
            </a:pPr>
            <a:r>
              <a:rPr lang="en-US" sz="1400" dirty="0">
                <a:solidFill>
                  <a:srgbClr val="64748B"/>
                </a:solidFill>
                <a:latin typeface="Arial" panose="020B0604020202020204" pitchFamily="34" charset="0"/>
                <a:ea typeface="Arial" pitchFamily="34" charset="-122"/>
                <a:cs typeface="Arial" panose="020B0604020202020204" pitchFamily="34" charset="0"/>
              </a:rPr>
              <a:t>If you have any questions, contact me at felixelias.com or via email at felixelias5@gmail.com</a:t>
            </a:r>
          </a:p>
          <a:p>
            <a:pPr marL="0" indent="0">
              <a:spcBef>
                <a:spcPts val="300"/>
              </a:spcBef>
              <a:spcAft>
                <a:spcPts val="300"/>
              </a:spcAft>
              <a:buNone/>
            </a:pPr>
            <a:r>
              <a:rPr lang="en-US" sz="1400" dirty="0">
                <a:solidFill>
                  <a:srgbClr val="64748B"/>
                </a:solidFill>
                <a:latin typeface="Arial" panose="020B0604020202020204" pitchFamily="34" charset="0"/>
                <a:ea typeface="Arial" pitchFamily="34" charset="-122"/>
                <a:cs typeface="Arial" panose="020B0604020202020204" pitchFamily="34" charset="0"/>
              </a:rPr>
              <a:t>Repository &amp; Documentation Available in my </a:t>
            </a:r>
            <a:r>
              <a:rPr lang="en-US" sz="1400" dirty="0" err="1">
                <a:solidFill>
                  <a:srgbClr val="64748B"/>
                </a:solidFill>
                <a:latin typeface="Arial" panose="020B0604020202020204" pitchFamily="34" charset="0"/>
                <a:ea typeface="Arial" pitchFamily="34" charset="-122"/>
                <a:cs typeface="Arial" panose="020B0604020202020204" pitchFamily="34" charset="0"/>
              </a:rPr>
              <a:t>Github</a:t>
            </a:r>
            <a:r>
              <a:rPr lang="en-US" sz="1400" dirty="0">
                <a:solidFill>
                  <a:srgbClr val="64748B"/>
                </a:solidFill>
                <a:latin typeface="Arial" panose="020B0604020202020204" pitchFamily="34" charset="0"/>
                <a:ea typeface="Arial" pitchFamily="34" charset="-122"/>
                <a:cs typeface="Arial" panose="020B0604020202020204" pitchFamily="34" charset="0"/>
              </a:rPr>
              <a:t> repository: </a:t>
            </a:r>
          </a:p>
          <a:p>
            <a:pPr marL="0" indent="0">
              <a:spcBef>
                <a:spcPts val="300"/>
              </a:spcBef>
              <a:spcAft>
                <a:spcPts val="300"/>
              </a:spcAft>
              <a:buNone/>
            </a:pPr>
            <a:r>
              <a:rPr lang="en-US" sz="1400" dirty="0">
                <a:solidFill>
                  <a:srgbClr val="64748B"/>
                </a:solidFill>
                <a:latin typeface="Arial" panose="020B0604020202020204" pitchFamily="34" charset="0"/>
                <a:ea typeface="Arial" pitchFamily="34" charset="-122"/>
                <a:cs typeface="Arial" panose="020B0604020202020204" pitchFamily="34" charset="0"/>
                <a:hlinkClick r:id="rId3"/>
              </a:rPr>
              <a:t>https://github.com/felixchess5/Intelligent-Assignment-Grading-System</a:t>
            </a:r>
            <a:endParaRPr lang="en-US" sz="1400" dirty="0">
              <a:solidFill>
                <a:srgbClr val="64748B"/>
              </a:solidFill>
              <a:latin typeface="Arial" panose="020B0604020202020204" pitchFamily="34" charset="0"/>
              <a:ea typeface="Arial" pitchFamily="34" charset="-122"/>
              <a:cs typeface="Arial" panose="020B0604020202020204" pitchFamily="34" charset="0"/>
            </a:endParaRPr>
          </a:p>
          <a:p>
            <a:pPr marL="0" indent="0">
              <a:spcBef>
                <a:spcPts val="300"/>
              </a:spcBef>
              <a:spcAft>
                <a:spcPts val="300"/>
              </a:spcAft>
              <a:buNone/>
            </a:pPr>
            <a:endParaRPr lang="en-US" sz="1400"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002D7437-4003-A55F-29E0-6B6337BB9022}"/>
              </a:ext>
            </a:extLst>
          </p:cNvPr>
          <p:cNvGrpSpPr/>
          <p:nvPr/>
        </p:nvGrpSpPr>
        <p:grpSpPr>
          <a:xfrm>
            <a:off x="5267960" y="418880"/>
            <a:ext cx="3247390" cy="3001230"/>
            <a:chOff x="5267960" y="418880"/>
            <a:chExt cx="3247390" cy="3001230"/>
          </a:xfrm>
        </p:grpSpPr>
        <p:pic>
          <p:nvPicPr>
            <p:cNvPr id="11" name="Picture 10">
              <a:extLst>
                <a:ext uri="{FF2B5EF4-FFF2-40B4-BE49-F238E27FC236}">
                  <a16:creationId xmlns:a16="http://schemas.microsoft.com/office/drawing/2014/main" id="{C5AC8192-E081-13AA-165F-447C2F7DFB9C}"/>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267960" y="418880"/>
              <a:ext cx="3247390" cy="3001230"/>
            </a:xfrm>
            <a:prstGeom prst="rect">
              <a:avLst/>
            </a:prstGeom>
          </p:spPr>
        </p:pic>
        <p:pic>
          <p:nvPicPr>
            <p:cNvPr id="12" name="Picture 11">
              <a:extLst>
                <a:ext uri="{FF2B5EF4-FFF2-40B4-BE49-F238E27FC236}">
                  <a16:creationId xmlns:a16="http://schemas.microsoft.com/office/drawing/2014/main" id="{25975696-F883-87E0-0086-BFC5122714DD}"/>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7319961" y="690563"/>
              <a:ext cx="61913" cy="71596"/>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The Challenge</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66916" y="990600"/>
            <a:ext cx="8394192" cy="304800"/>
          </a:xfrm>
          <a:prstGeom prst="rect">
            <a:avLst/>
          </a:prstGeom>
          <a:noFill/>
          <a:ln/>
        </p:spPr>
        <p:txBody>
          <a:bodyPr wrap="square" lIns="0" tIns="0" rIns="0" bIns="0" rtlCol="0" anchor="t"/>
          <a:lstStyle/>
          <a:p>
            <a:pPr marL="0" indent="0" algn="l">
              <a:lnSpc>
                <a:spcPts val="2400"/>
              </a:lnSpc>
              <a:buNone/>
            </a:pPr>
            <a:r>
              <a:rPr lang="en-US" sz="1800" b="1" dirty="0">
                <a:solidFill>
                  <a:srgbClr val="8B5CF6"/>
                </a:solidFill>
                <a:latin typeface="Arial" panose="020B0604020202020204" pitchFamily="34" charset="0"/>
                <a:ea typeface="Arial" pitchFamily="34" charset="-122"/>
                <a:cs typeface="Arial" panose="020B0604020202020204" pitchFamily="34" charset="0"/>
              </a:rPr>
              <a:t>Challenge</a:t>
            </a:r>
            <a:endParaRPr lang="en-US" sz="1800" dirty="0">
              <a:latin typeface="Arial" panose="020B0604020202020204" pitchFamily="34" charset="0"/>
              <a:cs typeface="Arial" panose="020B0604020202020204" pitchFamily="34" charset="0"/>
            </a:endParaRPr>
          </a:p>
        </p:txBody>
      </p:sp>
      <p:sp>
        <p:nvSpPr>
          <p:cNvPr id="4" name="Text 2"/>
          <p:cNvSpPr/>
          <p:nvPr/>
        </p:nvSpPr>
        <p:spPr>
          <a:xfrm>
            <a:off x="782320" y="1305074"/>
            <a:ext cx="7861394" cy="1653361"/>
          </a:xfrm>
          <a:prstGeom prst="rect">
            <a:avLst/>
          </a:prstGeom>
          <a:noFill/>
          <a:ln/>
        </p:spPr>
        <p:txBody>
          <a:bodyPr wrap="square" lIns="95250" tIns="0" rIns="0" bIns="0" rtlCol="0" anchor="t"/>
          <a:lstStyle/>
          <a:p>
            <a:pPr>
              <a:lnSpc>
                <a:spcPts val="2100"/>
              </a:lnSpc>
              <a:buSzPct val="100000"/>
            </a:pPr>
            <a:r>
              <a:rPr lang="en-US" sz="1400" dirty="0">
                <a:latin typeface="Arial" panose="020B0604020202020204" pitchFamily="34" charset="0"/>
                <a:cs typeface="Arial" panose="020B0604020202020204" pitchFamily="34" charset="0"/>
              </a:rPr>
              <a:t>Manual grading of assignments requires significant effort from educators, especially when dealing with large classes or multiple sections. Each assignment must be individually reviewed, which can lead to delays in providing feedback to students. Additionally, human graders may unintentionally introduce inconsistencies due to fatigue, subjective interpretation of rubrics, or varying levels of attention. These inconsistencies can affect the fairness and reliability of the grading process, making it difficult to ensure that all students are evaluated by the same standards.</a:t>
            </a:r>
            <a:endParaRPr lang="en-US" sz="1350" dirty="0">
              <a:latin typeface="Arial" panose="020B0604020202020204" pitchFamily="34" charset="0"/>
              <a:cs typeface="Arial" panose="020B0604020202020204" pitchFamily="34" charset="0"/>
            </a:endParaRPr>
          </a:p>
        </p:txBody>
      </p:sp>
      <p:sp>
        <p:nvSpPr>
          <p:cNvPr id="5" name="Text 3"/>
          <p:cNvSpPr/>
          <p:nvPr/>
        </p:nvSpPr>
        <p:spPr>
          <a:xfrm>
            <a:off x="466916" y="2958436"/>
            <a:ext cx="8394192" cy="304800"/>
          </a:xfrm>
          <a:prstGeom prst="rect">
            <a:avLst/>
          </a:prstGeom>
          <a:noFill/>
          <a:ln/>
        </p:spPr>
        <p:txBody>
          <a:bodyPr wrap="square" lIns="0" tIns="0" rIns="0" bIns="0" rtlCol="0" anchor="t"/>
          <a:lstStyle/>
          <a:p>
            <a:pPr marL="0" indent="0" algn="l">
              <a:lnSpc>
                <a:spcPts val="2400"/>
              </a:lnSpc>
              <a:buNone/>
            </a:pPr>
            <a:r>
              <a:rPr lang="en-US" sz="1800" b="1" dirty="0">
                <a:solidFill>
                  <a:srgbClr val="06B6D4"/>
                </a:solidFill>
                <a:latin typeface="Arial" panose="020B0604020202020204" pitchFamily="34" charset="0"/>
                <a:ea typeface="Arial" pitchFamily="34" charset="-122"/>
                <a:cs typeface="Arial" panose="020B0604020202020204" pitchFamily="34" charset="0"/>
              </a:rPr>
              <a:t>Solution</a:t>
            </a:r>
            <a:endParaRPr lang="en-US" sz="1800" dirty="0">
              <a:latin typeface="Arial" panose="020B0604020202020204" pitchFamily="34" charset="0"/>
              <a:cs typeface="Arial" panose="020B0604020202020204" pitchFamily="34" charset="0"/>
            </a:endParaRPr>
          </a:p>
        </p:txBody>
      </p:sp>
      <p:sp>
        <p:nvSpPr>
          <p:cNvPr id="6" name="Text 4"/>
          <p:cNvSpPr/>
          <p:nvPr/>
        </p:nvSpPr>
        <p:spPr>
          <a:xfrm>
            <a:off x="763219" y="3338936"/>
            <a:ext cx="7617561" cy="1466950"/>
          </a:xfrm>
          <a:prstGeom prst="rect">
            <a:avLst/>
          </a:prstGeom>
          <a:noFill/>
          <a:ln/>
        </p:spPr>
        <p:txBody>
          <a:bodyPr wrap="square" lIns="95250" tIns="0" rIns="0" bIns="0" rtlCol="0" anchor="t"/>
          <a:lstStyle/>
          <a:p>
            <a:pPr>
              <a:lnSpc>
                <a:spcPts val="2100"/>
              </a:lnSpc>
              <a:buSzPct val="100000"/>
            </a:pPr>
            <a:r>
              <a:rPr lang="en-US" sz="1400" dirty="0">
                <a:latin typeface="Arial" panose="020B0604020202020204" pitchFamily="34" charset="0"/>
                <a:cs typeface="Arial" panose="020B0604020202020204" pitchFamily="34" charset="0"/>
              </a:rPr>
              <a:t>The intelligent grading system agent automates the evaluation of assignments by leveraging advanced AI models and subject-specific processors. Instead of educators manually reviewing each submission, the agentic workflow routes assignments through specialized engines that understand the nuances of different subjects (e.g., math, science, history, languages). This automation dramatically reduces the time and effort required for grading, especially in large classes or multiple sections, while maintaining high standards of accuracy and consistency.</a:t>
            </a:r>
            <a:endParaRPr lang="en-US" sz="135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8893109-E7DB-8B09-2DF5-B854033F6A39}"/>
              </a:ext>
            </a:extLst>
          </p:cNvPr>
          <p:cNvSpPr/>
          <p:nvPr/>
        </p:nvSpPr>
        <p:spPr>
          <a:xfrm>
            <a:off x="590384" y="1472662"/>
            <a:ext cx="45719" cy="1280160"/>
          </a:xfrm>
          <a:prstGeom prst="rect">
            <a:avLst/>
          </a:prstGeom>
          <a:solidFill>
            <a:srgbClr val="06B6D4"/>
          </a:solidFill>
          <a:ln>
            <a:solidFill>
              <a:srgbClr val="06B6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713AA1-42E2-5414-54BA-2433B1C33BFD}"/>
              </a:ext>
            </a:extLst>
          </p:cNvPr>
          <p:cNvSpPr/>
          <p:nvPr/>
        </p:nvSpPr>
        <p:spPr>
          <a:xfrm>
            <a:off x="586022" y="3468850"/>
            <a:ext cx="45719" cy="1371600"/>
          </a:xfrm>
          <a:prstGeom prst="rect">
            <a:avLst/>
          </a:prstGeom>
          <a:solidFill>
            <a:srgbClr val="8B5CF6"/>
          </a:solidFill>
          <a:ln>
            <a:solidFill>
              <a:srgbClr val="8B5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Solution Overview</a:t>
            </a:r>
            <a:endParaRPr lang="en-US" sz="36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121D14C2-0943-99DA-55F0-C6B9C75022F9}"/>
              </a:ext>
            </a:extLst>
          </p:cNvPr>
          <p:cNvGrpSpPr/>
          <p:nvPr/>
        </p:nvGrpSpPr>
        <p:grpSpPr>
          <a:xfrm>
            <a:off x="366240" y="1287661"/>
            <a:ext cx="2011680" cy="2884124"/>
            <a:chOff x="366240" y="1287661"/>
            <a:chExt cx="2011680" cy="2884124"/>
          </a:xfrm>
        </p:grpSpPr>
        <p:sp>
          <p:nvSpPr>
            <p:cNvPr id="3" name="Text 1"/>
            <p:cNvSpPr/>
            <p:nvPr/>
          </p:nvSpPr>
          <p:spPr>
            <a:xfrm>
              <a:off x="366240" y="1287661"/>
              <a:ext cx="2011680" cy="2884124"/>
            </a:xfrm>
            <a:prstGeom prst="roundRect">
              <a:avLst>
                <a:gd name="adj" fmla="val 4444"/>
              </a:avLst>
            </a:prstGeom>
            <a:solidFill>
              <a:srgbClr val="F1F5F9"/>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4" name="Text 2"/>
            <p:cNvSpPr/>
            <p:nvPr/>
          </p:nvSpPr>
          <p:spPr>
            <a:xfrm>
              <a:off x="474359" y="1383401"/>
              <a:ext cx="1789300" cy="488575"/>
            </a:xfrm>
            <a:prstGeom prst="rect">
              <a:avLst/>
            </a:prstGeom>
            <a:noFill/>
            <a:ln/>
          </p:spPr>
          <p:txBody>
            <a:bodyPr wrap="square" lIns="0" tIns="0" rIns="0" bIns="0" rtlCol="0" anchor="t"/>
            <a:lstStyle/>
            <a:p>
              <a:pPr marL="0" indent="0" algn="ctr">
                <a:buNone/>
              </a:pPr>
              <a:r>
                <a:rPr lang="en-US" sz="1400" b="1" dirty="0" err="1">
                  <a:solidFill>
                    <a:srgbClr val="1E3A8A"/>
                  </a:solidFill>
                  <a:latin typeface="Arial" panose="020B0604020202020204" pitchFamily="34" charset="0"/>
                  <a:ea typeface="Arial" pitchFamily="34" charset="-122"/>
                  <a:cs typeface="Arial" panose="020B0604020202020204" pitchFamily="34" charset="0"/>
                </a:rPr>
                <a:t>LangGraph</a:t>
              </a:r>
              <a:r>
                <a:rPr lang="en-US" sz="1400" b="1" dirty="0">
                  <a:solidFill>
                    <a:srgbClr val="1E3A8A"/>
                  </a:solidFill>
                  <a:latin typeface="Arial" panose="020B0604020202020204" pitchFamily="34" charset="0"/>
                  <a:ea typeface="Arial" pitchFamily="34" charset="-122"/>
                  <a:cs typeface="Arial" panose="020B0604020202020204" pitchFamily="34" charset="0"/>
                </a:rPr>
                <a:t> Agentic Workflow</a:t>
              </a:r>
              <a:endParaRPr lang="en-US" sz="1400" dirty="0">
                <a:latin typeface="Arial" panose="020B0604020202020204" pitchFamily="34" charset="0"/>
                <a:cs typeface="Arial" panose="020B0604020202020204" pitchFamily="34" charset="0"/>
              </a:endParaRPr>
            </a:p>
          </p:txBody>
        </p:sp>
        <p:sp>
          <p:nvSpPr>
            <p:cNvPr id="5" name="Text 3"/>
            <p:cNvSpPr/>
            <p:nvPr/>
          </p:nvSpPr>
          <p:spPr>
            <a:xfrm>
              <a:off x="494774" y="1811132"/>
              <a:ext cx="1792224" cy="2309057"/>
            </a:xfrm>
            <a:prstGeom prst="rect">
              <a:avLst/>
            </a:prstGeom>
            <a:noFill/>
            <a:ln/>
          </p:spPr>
          <p:txBody>
            <a:bodyPr wrap="square" lIns="0" tIns="0" rIns="0" bIns="0" rtlCol="0" anchor="t"/>
            <a:lstStyle/>
            <a:p>
              <a:pPr>
                <a:spcBef>
                  <a:spcPts val="300"/>
                </a:spcBef>
                <a:spcAft>
                  <a:spcPts val="300"/>
                </a:spcAft>
              </a:pPr>
              <a:r>
                <a:rPr lang="en-US" sz="800" dirty="0">
                  <a:latin typeface="Arial" panose="020B0604020202020204" pitchFamily="34" charset="0"/>
                  <a:cs typeface="Arial" panose="020B0604020202020204" pitchFamily="34" charset="0"/>
                </a:rPr>
                <a:t>The system uses intelligent workflow orchestration to automatically route assignments to the most suitable evaluation pathway, balancing workloads and adapting to different formats and complexities. By leveraging subject-aware processors and AI-driven grading, it ensures consistent, accurate, and efficient management of large volumes of assignments, delivering reliable results and actionable feedback for educators and students.</a:t>
              </a:r>
            </a:p>
          </p:txBody>
        </p:sp>
      </p:grpSp>
      <p:grpSp>
        <p:nvGrpSpPr>
          <p:cNvPr id="12" name="Group 11">
            <a:extLst>
              <a:ext uri="{FF2B5EF4-FFF2-40B4-BE49-F238E27FC236}">
                <a16:creationId xmlns:a16="http://schemas.microsoft.com/office/drawing/2014/main" id="{381E63A6-53AF-A9C2-A34B-1B01D02C62AF}"/>
              </a:ext>
            </a:extLst>
          </p:cNvPr>
          <p:cNvGrpSpPr/>
          <p:nvPr/>
        </p:nvGrpSpPr>
        <p:grpSpPr>
          <a:xfrm>
            <a:off x="2561913" y="1287661"/>
            <a:ext cx="2011680" cy="2884124"/>
            <a:chOff x="2577206" y="1287661"/>
            <a:chExt cx="2011680" cy="2884124"/>
          </a:xfrm>
        </p:grpSpPr>
        <p:sp>
          <p:nvSpPr>
            <p:cNvPr id="18" name="Text 1">
              <a:extLst>
                <a:ext uri="{FF2B5EF4-FFF2-40B4-BE49-F238E27FC236}">
                  <a16:creationId xmlns:a16="http://schemas.microsoft.com/office/drawing/2014/main" id="{B95D719F-1BA3-64A4-A31F-EE7B19507EE4}"/>
                </a:ext>
              </a:extLst>
            </p:cNvPr>
            <p:cNvSpPr/>
            <p:nvPr/>
          </p:nvSpPr>
          <p:spPr>
            <a:xfrm>
              <a:off x="2577206" y="1287661"/>
              <a:ext cx="2011680" cy="2884124"/>
            </a:xfrm>
            <a:prstGeom prst="roundRect">
              <a:avLst>
                <a:gd name="adj" fmla="val 4444"/>
              </a:avLst>
            </a:prstGeom>
            <a:solidFill>
              <a:srgbClr val="F1F5F9"/>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7" name="Text 5"/>
            <p:cNvSpPr/>
            <p:nvPr/>
          </p:nvSpPr>
          <p:spPr>
            <a:xfrm>
              <a:off x="3066351" y="1390378"/>
              <a:ext cx="1402717" cy="408077"/>
            </a:xfrm>
            <a:prstGeom prst="rect">
              <a:avLst/>
            </a:prstGeom>
            <a:noFill/>
            <a:ln/>
          </p:spPr>
          <p:txBody>
            <a:bodyPr wrap="square" lIns="0" tIns="0" rIns="0" bIns="0" rtlCol="0" anchor="t"/>
            <a:lstStyle/>
            <a:p>
              <a:pPr marL="0" indent="0" algn="l">
                <a:buNone/>
              </a:pPr>
              <a:r>
                <a:rPr lang="en-US" sz="1400" b="1" dirty="0">
                  <a:solidFill>
                    <a:srgbClr val="06B6D4"/>
                  </a:solidFill>
                  <a:latin typeface="Arial" panose="020B0604020202020204" pitchFamily="34" charset="0"/>
                  <a:ea typeface="Arial" pitchFamily="34" charset="-122"/>
                  <a:cs typeface="Arial" panose="020B0604020202020204" pitchFamily="34" charset="0"/>
                </a:rPr>
                <a:t>Specialized Processors</a:t>
              </a:r>
              <a:endParaRPr lang="en-US" sz="1400" dirty="0">
                <a:latin typeface="Arial" panose="020B0604020202020204" pitchFamily="34" charset="0"/>
                <a:cs typeface="Arial" panose="020B0604020202020204" pitchFamily="34" charset="0"/>
              </a:endParaRPr>
            </a:p>
          </p:txBody>
        </p:sp>
        <p:sp>
          <p:nvSpPr>
            <p:cNvPr id="8" name="Text 6"/>
            <p:cNvSpPr/>
            <p:nvPr/>
          </p:nvSpPr>
          <p:spPr>
            <a:xfrm>
              <a:off x="2769458" y="1811133"/>
              <a:ext cx="1792224" cy="2309057"/>
            </a:xfrm>
            <a:prstGeom prst="rect">
              <a:avLst/>
            </a:prstGeom>
            <a:noFill/>
            <a:ln/>
          </p:spPr>
          <p:txBody>
            <a:bodyPr wrap="square" lIns="0" tIns="0" rIns="0" bIns="0" rtlCol="0" anchor="t"/>
            <a:lstStyle/>
            <a:p>
              <a:pPr>
                <a:spcBef>
                  <a:spcPts val="300"/>
                </a:spcBef>
                <a:spcAft>
                  <a:spcPts val="300"/>
                </a:spcAft>
              </a:pPr>
              <a:r>
                <a:rPr lang="en-US" sz="800" dirty="0">
                  <a:latin typeface="Arial" panose="020B0604020202020204" pitchFamily="34" charset="0"/>
                  <a:cs typeface="Arial" panose="020B0604020202020204" pitchFamily="34" charset="0"/>
                </a:rPr>
                <a:t>Subject-aware grading engines are specialized AI modules designed to evaluate assignments with a deep understanding of the specific subject matter, whether it’s English, Mathematics, Spanish, Science, or History. Unlike generic grading systems, these engines are tailored to the unique requirements, rubrics, and evaluation criteria of each discipline.</a:t>
              </a:r>
            </a:p>
          </p:txBody>
        </p:sp>
      </p:grpSp>
      <p:grpSp>
        <p:nvGrpSpPr>
          <p:cNvPr id="15" name="Group 14">
            <a:extLst>
              <a:ext uri="{FF2B5EF4-FFF2-40B4-BE49-F238E27FC236}">
                <a16:creationId xmlns:a16="http://schemas.microsoft.com/office/drawing/2014/main" id="{7C94F352-7217-A3CB-7E52-6F72A6EC431F}"/>
              </a:ext>
            </a:extLst>
          </p:cNvPr>
          <p:cNvGrpSpPr/>
          <p:nvPr/>
        </p:nvGrpSpPr>
        <p:grpSpPr>
          <a:xfrm>
            <a:off x="4757586" y="1287661"/>
            <a:ext cx="2011680" cy="2884124"/>
            <a:chOff x="4742294" y="1287661"/>
            <a:chExt cx="2011680" cy="2884124"/>
          </a:xfrm>
        </p:grpSpPr>
        <p:sp>
          <p:nvSpPr>
            <p:cNvPr id="20" name="Text 1">
              <a:extLst>
                <a:ext uri="{FF2B5EF4-FFF2-40B4-BE49-F238E27FC236}">
                  <a16:creationId xmlns:a16="http://schemas.microsoft.com/office/drawing/2014/main" id="{93B51FD3-97BE-0DD0-E37A-125987A64DB7}"/>
                </a:ext>
              </a:extLst>
            </p:cNvPr>
            <p:cNvSpPr/>
            <p:nvPr/>
          </p:nvSpPr>
          <p:spPr>
            <a:xfrm>
              <a:off x="4742294" y="1287661"/>
              <a:ext cx="2011680" cy="2884124"/>
            </a:xfrm>
            <a:prstGeom prst="roundRect">
              <a:avLst>
                <a:gd name="adj" fmla="val 4444"/>
              </a:avLst>
            </a:prstGeom>
            <a:solidFill>
              <a:srgbClr val="F1F5F9"/>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10" name="Text 8"/>
            <p:cNvSpPr/>
            <p:nvPr/>
          </p:nvSpPr>
          <p:spPr>
            <a:xfrm>
              <a:off x="5065424" y="1383401"/>
              <a:ext cx="1384840" cy="628650"/>
            </a:xfrm>
            <a:prstGeom prst="rect">
              <a:avLst/>
            </a:prstGeom>
            <a:noFill/>
            <a:ln/>
          </p:spPr>
          <p:txBody>
            <a:bodyPr wrap="square" lIns="0" tIns="0" rIns="0" bIns="0" rtlCol="0" anchor="t"/>
            <a:lstStyle/>
            <a:p>
              <a:pPr marL="0" indent="0" algn="l">
                <a:lnSpc>
                  <a:spcPts val="2400"/>
                </a:lnSpc>
                <a:buNone/>
              </a:pPr>
              <a:r>
                <a:rPr lang="en-US" sz="1400" b="1" dirty="0">
                  <a:solidFill>
                    <a:srgbClr val="8B5CF6"/>
                  </a:solidFill>
                  <a:latin typeface="Arial" panose="020B0604020202020204" pitchFamily="34" charset="0"/>
                  <a:ea typeface="Arial" pitchFamily="34" charset="-122"/>
                  <a:cs typeface="Arial" panose="020B0604020202020204" pitchFamily="34" charset="0"/>
                </a:rPr>
                <a:t>Multi-Format I/O</a:t>
              </a:r>
              <a:endParaRPr lang="en-US" sz="1400" dirty="0">
                <a:latin typeface="Arial" panose="020B0604020202020204" pitchFamily="34" charset="0"/>
                <a:cs typeface="Arial" panose="020B0604020202020204" pitchFamily="34" charset="0"/>
              </a:endParaRPr>
            </a:p>
          </p:txBody>
        </p:sp>
        <p:sp>
          <p:nvSpPr>
            <p:cNvPr id="11" name="Text 9"/>
            <p:cNvSpPr/>
            <p:nvPr/>
          </p:nvSpPr>
          <p:spPr>
            <a:xfrm>
              <a:off x="4897603" y="1811134"/>
              <a:ext cx="1792224" cy="2309057"/>
            </a:xfrm>
            <a:prstGeom prst="rect">
              <a:avLst/>
            </a:prstGeom>
            <a:noFill/>
            <a:ln/>
          </p:spPr>
          <p:txBody>
            <a:bodyPr wrap="square" lIns="0" tIns="0" rIns="0" bIns="0" rtlCol="0" anchor="t"/>
            <a:lstStyle/>
            <a:p>
              <a:pPr>
                <a:spcBef>
                  <a:spcPts val="300"/>
                </a:spcBef>
                <a:spcAft>
                  <a:spcPts val="300"/>
                </a:spcAft>
              </a:pPr>
              <a:r>
                <a:rPr lang="en-US" sz="800" dirty="0">
                  <a:latin typeface="Arial" panose="020B0604020202020204" pitchFamily="34" charset="0"/>
                  <a:cs typeface="Arial" panose="020B0604020202020204" pitchFamily="34" charset="0"/>
                </a:rPr>
                <a:t>Modern educational environments require flexibility in how assignments are submitted and evaluated. The intelligent grading system is designed to handle a wide range of file formats, ensuring accessibility and convenience for both students and educators</a:t>
              </a:r>
            </a:p>
            <a:p>
              <a:pPr>
                <a:spcBef>
                  <a:spcPts val="300"/>
                </a:spcBef>
                <a:spcAft>
                  <a:spcPts val="300"/>
                </a:spcAft>
              </a:pPr>
              <a:r>
                <a:rPr lang="en-US" sz="800" dirty="0">
                  <a:latin typeface="Arial" panose="020B0604020202020204" pitchFamily="34" charset="0"/>
                  <a:cs typeface="Arial" panose="020B0604020202020204" pitchFamily="34" charset="0"/>
                </a:rPr>
                <a:t>Formats include TXT, PDF, DOCX, MD, and images</a:t>
              </a:r>
            </a:p>
          </p:txBody>
        </p:sp>
      </p:grpSp>
      <p:grpSp>
        <p:nvGrpSpPr>
          <p:cNvPr id="16" name="Group 15">
            <a:extLst>
              <a:ext uri="{FF2B5EF4-FFF2-40B4-BE49-F238E27FC236}">
                <a16:creationId xmlns:a16="http://schemas.microsoft.com/office/drawing/2014/main" id="{B17452AB-47B5-30FA-E91F-52981E034172}"/>
              </a:ext>
            </a:extLst>
          </p:cNvPr>
          <p:cNvGrpSpPr/>
          <p:nvPr/>
        </p:nvGrpSpPr>
        <p:grpSpPr>
          <a:xfrm>
            <a:off x="6953259" y="1287661"/>
            <a:ext cx="2011680" cy="2884124"/>
            <a:chOff x="6953259" y="1287661"/>
            <a:chExt cx="2011680" cy="2884124"/>
          </a:xfrm>
        </p:grpSpPr>
        <p:sp>
          <p:nvSpPr>
            <p:cNvPr id="21" name="Text 1">
              <a:extLst>
                <a:ext uri="{FF2B5EF4-FFF2-40B4-BE49-F238E27FC236}">
                  <a16:creationId xmlns:a16="http://schemas.microsoft.com/office/drawing/2014/main" id="{2149BD66-1A3B-9986-52F7-C54E2272DFAA}"/>
                </a:ext>
              </a:extLst>
            </p:cNvPr>
            <p:cNvSpPr/>
            <p:nvPr/>
          </p:nvSpPr>
          <p:spPr>
            <a:xfrm>
              <a:off x="6953259" y="1287661"/>
              <a:ext cx="2011680" cy="2884124"/>
            </a:xfrm>
            <a:prstGeom prst="roundRect">
              <a:avLst>
                <a:gd name="adj" fmla="val 4444"/>
              </a:avLst>
            </a:prstGeom>
            <a:solidFill>
              <a:srgbClr val="F1F5F9"/>
            </a:solidFill>
            <a:ln/>
          </p:spPr>
          <p:txBody>
            <a:bodyPr wrap="square" rtlCol="0" anchor="ctr"/>
            <a:lstStyle/>
            <a:p>
              <a:pPr marL="0" indent="0">
                <a:buNone/>
              </a:pPr>
              <a:endParaRPr lang="en-US" dirty="0">
                <a:latin typeface="Arial" panose="020B0604020202020204" pitchFamily="34" charset="0"/>
                <a:cs typeface="Arial" panose="020B0604020202020204" pitchFamily="34" charset="0"/>
              </a:endParaRPr>
            </a:p>
          </p:txBody>
        </p:sp>
        <p:sp>
          <p:nvSpPr>
            <p:cNvPr id="13" name="Text 11"/>
            <p:cNvSpPr/>
            <p:nvPr/>
          </p:nvSpPr>
          <p:spPr>
            <a:xfrm>
              <a:off x="7207237" y="1383401"/>
              <a:ext cx="1618622" cy="386978"/>
            </a:xfrm>
            <a:prstGeom prst="rect">
              <a:avLst/>
            </a:prstGeom>
            <a:noFill/>
            <a:ln/>
          </p:spPr>
          <p:txBody>
            <a:bodyPr wrap="square" lIns="0" tIns="0" rIns="0" bIns="0" rtlCol="0" anchor="t"/>
            <a:lstStyle/>
            <a:p>
              <a:pPr marL="0" indent="0" algn="l">
                <a:lnSpc>
                  <a:spcPts val="2400"/>
                </a:lnSpc>
                <a:buNone/>
              </a:pPr>
              <a:r>
                <a:rPr lang="en-US" sz="1400" b="1" dirty="0">
                  <a:solidFill>
                    <a:srgbClr val="FFC000"/>
                  </a:solidFill>
                  <a:latin typeface="Arial" panose="020B0604020202020204" pitchFamily="34" charset="0"/>
                  <a:ea typeface="Arial" pitchFamily="34" charset="-122"/>
                  <a:cs typeface="Arial" panose="020B0604020202020204" pitchFamily="34" charset="0"/>
                </a:rPr>
                <a:t>Flexible Interfaces</a:t>
              </a:r>
              <a:endParaRPr lang="en-US" sz="1400" dirty="0">
                <a:solidFill>
                  <a:srgbClr val="FFC000"/>
                </a:solidFill>
                <a:latin typeface="Arial" panose="020B0604020202020204" pitchFamily="34" charset="0"/>
                <a:cs typeface="Arial" panose="020B0604020202020204" pitchFamily="34" charset="0"/>
              </a:endParaRPr>
            </a:p>
          </p:txBody>
        </p:sp>
        <p:sp>
          <p:nvSpPr>
            <p:cNvPr id="14" name="Text 12"/>
            <p:cNvSpPr/>
            <p:nvPr/>
          </p:nvSpPr>
          <p:spPr>
            <a:xfrm>
              <a:off x="7077103" y="1811134"/>
              <a:ext cx="1887835" cy="2309057"/>
            </a:xfrm>
            <a:prstGeom prst="rect">
              <a:avLst/>
            </a:prstGeom>
            <a:noFill/>
            <a:ln/>
          </p:spPr>
          <p:txBody>
            <a:bodyPr wrap="square" lIns="0" tIns="0" rIns="0" bIns="0" rtlCol="0" anchor="t"/>
            <a:lstStyle/>
            <a:p>
              <a:r>
                <a:rPr lang="en-US" sz="800" b="1" dirty="0">
                  <a:latin typeface="Arial" panose="020B0604020202020204" pitchFamily="34" charset="0"/>
                  <a:cs typeface="Arial" panose="020B0604020202020204" pitchFamily="34" charset="0"/>
                </a:rPr>
                <a:t>User Interface (UI) Integration</a:t>
              </a:r>
            </a:p>
            <a:p>
              <a:r>
                <a:rPr lang="en-US" sz="800" b="1" dirty="0">
                  <a:latin typeface="Arial" panose="020B0604020202020204" pitchFamily="34" charset="0"/>
                  <a:cs typeface="Arial" panose="020B0604020202020204" pitchFamily="34" charset="0"/>
                </a:rPr>
                <a:t>Graphical Experience:</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The system offers a user-friendly graphical interface, allowing educators and administrators to interact with grading tools visually. Users can upload assignments, review grades, and access feedback through intuitive dashboards and menus.</a:t>
              </a:r>
            </a:p>
            <a:p>
              <a:endParaRPr lang="en-US" sz="800" dirty="0">
                <a:latin typeface="Arial" panose="020B0604020202020204" pitchFamily="34" charset="0"/>
                <a:cs typeface="Arial" panose="020B0604020202020204" pitchFamily="34" charset="0"/>
              </a:endParaRPr>
            </a:p>
            <a:p>
              <a:r>
                <a:rPr lang="en-US" sz="800" b="1" dirty="0">
                  <a:latin typeface="Arial" panose="020B0604020202020204" pitchFamily="34" charset="0"/>
                  <a:cs typeface="Arial" panose="020B0604020202020204" pitchFamily="34" charset="0"/>
                </a:rPr>
                <a:t>Command-Line Interface (CLI) Integration Efficiency for Power Users:</a:t>
              </a:r>
              <a:br>
                <a:rPr lang="en-US" sz="800" dirty="0">
                  <a:latin typeface="Arial" panose="020B0604020202020204" pitchFamily="34" charset="0"/>
                  <a:cs typeface="Arial" panose="020B0604020202020204" pitchFamily="34" charset="0"/>
                </a:rPr>
              </a:br>
              <a:r>
                <a:rPr lang="en-US" sz="800" dirty="0">
                  <a:latin typeface="Arial" panose="020B0604020202020204" pitchFamily="34" charset="0"/>
                  <a:cs typeface="Arial" panose="020B0604020202020204" pitchFamily="34" charset="0"/>
                </a:rPr>
                <a:t>The CLI enables advanced users such as IT staff, data analysts, or instructors comfortable with command-line tools to automate grading tasks, batch process assignments, and integrate grading into custom scripts or pipelines.</a:t>
              </a:r>
            </a:p>
            <a:p>
              <a:endParaRPr lang="en-US" sz="800" dirty="0">
                <a:latin typeface="Arial" panose="020B0604020202020204" pitchFamily="34" charset="0"/>
                <a:cs typeface="Arial" panose="020B0604020202020204" pitchFamily="34" charset="0"/>
              </a:endParaRPr>
            </a:p>
          </p:txBody>
        </p:sp>
      </p:grpSp>
      <p:sp>
        <p:nvSpPr>
          <p:cNvPr id="22" name="Rectangle: Top Corners Snipped 21">
            <a:extLst>
              <a:ext uri="{FF2B5EF4-FFF2-40B4-BE49-F238E27FC236}">
                <a16:creationId xmlns:a16="http://schemas.microsoft.com/office/drawing/2014/main" id="{9DF71F3B-755B-387A-97AC-323D2FD0759D}"/>
              </a:ext>
            </a:extLst>
          </p:cNvPr>
          <p:cNvSpPr/>
          <p:nvPr/>
        </p:nvSpPr>
        <p:spPr>
          <a:xfrm>
            <a:off x="366241" y="4231683"/>
            <a:ext cx="8598698" cy="742996"/>
          </a:xfrm>
          <a:prstGeom prst="snip2SameRect">
            <a:avLst/>
          </a:prstGeom>
          <a:solidFill>
            <a:srgbClr val="F1F5F9"/>
          </a:solidFill>
          <a:ln>
            <a:solidFill>
              <a:srgbClr val="F1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92B78A5-EC1D-1908-1C0B-BEC063975AFD}"/>
              </a:ext>
            </a:extLst>
          </p:cNvPr>
          <p:cNvSpPr txBox="1"/>
          <p:nvPr/>
        </p:nvSpPr>
        <p:spPr>
          <a:xfrm>
            <a:off x="3767710" y="4251299"/>
            <a:ext cx="2044236" cy="369332"/>
          </a:xfrm>
          <a:prstGeom prst="rect">
            <a:avLst/>
          </a:prstGeom>
          <a:noFill/>
        </p:spPr>
        <p:txBody>
          <a:bodyPr wrap="square" rtlCol="0">
            <a:spAutoFit/>
          </a:bodyPr>
          <a:lstStyle/>
          <a:p>
            <a:r>
              <a:rPr lang="en-US" dirty="0">
                <a:solidFill>
                  <a:schemeClr val="accent6">
                    <a:lumMod val="75000"/>
                  </a:schemeClr>
                </a:solidFill>
                <a:latin typeface="Arial" panose="020B0604020202020204" pitchFamily="34" charset="0"/>
                <a:cs typeface="Arial" panose="020B0604020202020204" pitchFamily="34" charset="0"/>
              </a:rPr>
              <a:t>MCP Integration</a:t>
            </a:r>
          </a:p>
        </p:txBody>
      </p:sp>
      <p:sp>
        <p:nvSpPr>
          <p:cNvPr id="24" name="TextBox 23">
            <a:extLst>
              <a:ext uri="{FF2B5EF4-FFF2-40B4-BE49-F238E27FC236}">
                <a16:creationId xmlns:a16="http://schemas.microsoft.com/office/drawing/2014/main" id="{6DAF4320-B1AC-4242-98E3-1C4496AC40C2}"/>
              </a:ext>
            </a:extLst>
          </p:cNvPr>
          <p:cNvSpPr txBox="1"/>
          <p:nvPr/>
        </p:nvSpPr>
        <p:spPr>
          <a:xfrm>
            <a:off x="536194" y="4527365"/>
            <a:ext cx="8258320" cy="3693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MCP integration allows the system to connect with educational platforms, enabling centralized control over permissions, assignment flow, and reporting. It processes structured and unstructured data using agentic workflows and subject-specific tools to deliver rubric-aligned grading, feedback, and analytics</a:t>
            </a:r>
          </a:p>
        </p:txBody>
      </p:sp>
      <p:sp>
        <p:nvSpPr>
          <p:cNvPr id="6" name="Text 1">
            <a:extLst>
              <a:ext uri="{FF2B5EF4-FFF2-40B4-BE49-F238E27FC236}">
                <a16:creationId xmlns:a16="http://schemas.microsoft.com/office/drawing/2014/main" id="{A6A2FE0D-7861-01FB-6B58-75F4F82CF491}"/>
              </a:ext>
            </a:extLst>
          </p:cNvPr>
          <p:cNvSpPr/>
          <p:nvPr/>
        </p:nvSpPr>
        <p:spPr>
          <a:xfrm>
            <a:off x="483851" y="927490"/>
            <a:ext cx="8310663" cy="191719"/>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The Intelligent Assignment Grading System is </a:t>
            </a:r>
            <a:r>
              <a:rPr lang="en-US" sz="800" b="1" dirty="0">
                <a:latin typeface="Arial" panose="020B0604020202020204" pitchFamily="34" charset="0"/>
                <a:cs typeface="Arial" panose="020B0604020202020204" pitchFamily="34" charset="0"/>
              </a:rPr>
              <a:t>built to deliver scalable, rubric-aligned grading </a:t>
            </a:r>
            <a:r>
              <a:rPr lang="en-US" sz="800" dirty="0">
                <a:latin typeface="Arial" panose="020B0604020202020204" pitchFamily="34" charset="0"/>
                <a:cs typeface="Arial" panose="020B0604020202020204" pitchFamily="34" charset="0"/>
              </a:rPr>
              <a:t>by orchestrating agentic workflows, specialized processors, and flexible interfaces across diverse educational formats.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7580903"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High-Level System Architecture</a:t>
            </a:r>
            <a:endParaRPr lang="en-US" sz="3600" dirty="0">
              <a:latin typeface="Arial" panose="020B0604020202020204" pitchFamily="34" charset="0"/>
              <a:cs typeface="Arial" panose="020B0604020202020204" pitchFamily="34" charset="0"/>
            </a:endParaRPr>
          </a:p>
        </p:txBody>
      </p:sp>
      <p:sp>
        <p:nvSpPr>
          <p:cNvPr id="22" name="Freeform 28">
            <a:extLst>
              <a:ext uri="{FF2B5EF4-FFF2-40B4-BE49-F238E27FC236}">
                <a16:creationId xmlns:a16="http://schemas.microsoft.com/office/drawing/2014/main" id="{34F18067-2D56-0A77-E30B-21C33D92EC98}"/>
              </a:ext>
            </a:extLst>
          </p:cNvPr>
          <p:cNvSpPr/>
          <p:nvPr/>
        </p:nvSpPr>
        <p:spPr>
          <a:xfrm>
            <a:off x="302058" y="2576925"/>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23" name="Freeform 29">
            <a:extLst>
              <a:ext uri="{FF2B5EF4-FFF2-40B4-BE49-F238E27FC236}">
                <a16:creationId xmlns:a16="http://schemas.microsoft.com/office/drawing/2014/main" id="{1E9847BD-719F-A80C-0933-BA6E715BC5D8}"/>
              </a:ext>
            </a:extLst>
          </p:cNvPr>
          <p:cNvSpPr/>
          <p:nvPr/>
        </p:nvSpPr>
        <p:spPr>
          <a:xfrm>
            <a:off x="302058" y="3174391"/>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rgbClr val="8B5CF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24" name="Freeform 30">
            <a:extLst>
              <a:ext uri="{FF2B5EF4-FFF2-40B4-BE49-F238E27FC236}">
                <a16:creationId xmlns:a16="http://schemas.microsoft.com/office/drawing/2014/main" id="{B1081FA2-3403-238C-EC44-3C77469AE2A3}"/>
              </a:ext>
            </a:extLst>
          </p:cNvPr>
          <p:cNvSpPr/>
          <p:nvPr/>
        </p:nvSpPr>
        <p:spPr>
          <a:xfrm>
            <a:off x="302058" y="3771857"/>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25" name="Freeform 31">
            <a:extLst>
              <a:ext uri="{FF2B5EF4-FFF2-40B4-BE49-F238E27FC236}">
                <a16:creationId xmlns:a16="http://schemas.microsoft.com/office/drawing/2014/main" id="{9E9E12D2-D623-E945-99A9-868737896DBD}"/>
              </a:ext>
            </a:extLst>
          </p:cNvPr>
          <p:cNvSpPr/>
          <p:nvPr/>
        </p:nvSpPr>
        <p:spPr>
          <a:xfrm>
            <a:off x="302058" y="4369325"/>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endParaRPr lang="en-US" sz="700" dirty="0">
              <a:solidFill>
                <a:schemeClr val="bg1"/>
              </a:solidFill>
              <a:latin typeface="Arial" panose="020B0604020202020204" pitchFamily="34" charset="0"/>
              <a:cs typeface="Arial" panose="020B0604020202020204" pitchFamily="34" charset="0"/>
            </a:endParaRPr>
          </a:p>
        </p:txBody>
      </p:sp>
      <p:sp>
        <p:nvSpPr>
          <p:cNvPr id="28" name="Freeform 28">
            <a:extLst>
              <a:ext uri="{FF2B5EF4-FFF2-40B4-BE49-F238E27FC236}">
                <a16:creationId xmlns:a16="http://schemas.microsoft.com/office/drawing/2014/main" id="{2D90CD50-AF16-AA74-8E08-B22020B23E28}"/>
              </a:ext>
            </a:extLst>
          </p:cNvPr>
          <p:cNvSpPr/>
          <p:nvPr/>
        </p:nvSpPr>
        <p:spPr>
          <a:xfrm>
            <a:off x="302058" y="1979459"/>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29" name="Freeform 28">
            <a:extLst>
              <a:ext uri="{FF2B5EF4-FFF2-40B4-BE49-F238E27FC236}">
                <a16:creationId xmlns:a16="http://schemas.microsoft.com/office/drawing/2014/main" id="{8193D691-4FC0-7B79-BC1A-7150015D8490}"/>
              </a:ext>
            </a:extLst>
          </p:cNvPr>
          <p:cNvSpPr/>
          <p:nvPr/>
        </p:nvSpPr>
        <p:spPr>
          <a:xfrm>
            <a:off x="302057" y="1381993"/>
            <a:ext cx="4297680" cy="548640"/>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DC6CBE40-1028-80C1-CE3D-8E794F5C008F}"/>
              </a:ext>
            </a:extLst>
          </p:cNvPr>
          <p:cNvSpPr txBox="1"/>
          <p:nvPr/>
        </p:nvSpPr>
        <p:spPr>
          <a:xfrm>
            <a:off x="512255" y="1412298"/>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UI: A graphical dashboard for educators and administrators to upload assignments, review grades, and access feedback.</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CLI: A command-line tool for power users to automate grading tasks, batch process assignments, and integrate with custom scripts.</a:t>
            </a:r>
          </a:p>
        </p:txBody>
      </p:sp>
      <p:sp>
        <p:nvSpPr>
          <p:cNvPr id="35" name="TextBox 34">
            <a:extLst>
              <a:ext uri="{FF2B5EF4-FFF2-40B4-BE49-F238E27FC236}">
                <a16:creationId xmlns:a16="http://schemas.microsoft.com/office/drawing/2014/main" id="{9EF731A4-2F06-7A0C-A19B-3A9DEC460025}"/>
              </a:ext>
            </a:extLst>
          </p:cNvPr>
          <p:cNvSpPr txBox="1"/>
          <p:nvPr/>
        </p:nvSpPr>
        <p:spPr>
          <a:xfrm>
            <a:off x="512255" y="1980984"/>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This is the core automation engine. It orchestrates the grading process by routing assignments through various steps, ensuring quality and consistency.</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The workflow includes initializing the grading process, performing quality checks, classifying the subject, and selecting the appropriate processing pathway.</a:t>
            </a:r>
          </a:p>
        </p:txBody>
      </p:sp>
      <p:sp>
        <p:nvSpPr>
          <p:cNvPr id="37" name="TextBox 36">
            <a:extLst>
              <a:ext uri="{FF2B5EF4-FFF2-40B4-BE49-F238E27FC236}">
                <a16:creationId xmlns:a16="http://schemas.microsoft.com/office/drawing/2014/main" id="{4003AA05-8724-58F3-12B2-3603A6212F7D}"/>
              </a:ext>
            </a:extLst>
          </p:cNvPr>
          <p:cNvSpPr txBox="1"/>
          <p:nvPr/>
        </p:nvSpPr>
        <p:spPr>
          <a:xfrm>
            <a:off x="512255" y="2601944"/>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The orchestrator manages the flow of assignments, balancing workloads and adapting to different formats and complexities.</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It ensures that each assignment is sent to the correct subject processor based on its classification.</a:t>
            </a:r>
          </a:p>
        </p:txBody>
      </p:sp>
      <p:sp>
        <p:nvSpPr>
          <p:cNvPr id="38" name="TextBox 37">
            <a:extLst>
              <a:ext uri="{FF2B5EF4-FFF2-40B4-BE49-F238E27FC236}">
                <a16:creationId xmlns:a16="http://schemas.microsoft.com/office/drawing/2014/main" id="{976607FB-A202-50D6-0A35-C746ACB36F4D}"/>
              </a:ext>
            </a:extLst>
          </p:cNvPr>
          <p:cNvSpPr txBox="1"/>
          <p:nvPr/>
        </p:nvSpPr>
        <p:spPr>
          <a:xfrm>
            <a:off x="512255" y="3188756"/>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These are specialized AI modules tailored for different subjects (i.e., English, Mathematics, Spanish, Science, or History).</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Each processor applies subject-specific grading criteria, rubrics, and evaluation methods to ensure accurate and fair assessment.</a:t>
            </a:r>
          </a:p>
        </p:txBody>
      </p:sp>
      <p:sp>
        <p:nvSpPr>
          <p:cNvPr id="39" name="TextBox 38">
            <a:extLst>
              <a:ext uri="{FF2B5EF4-FFF2-40B4-BE49-F238E27FC236}">
                <a16:creationId xmlns:a16="http://schemas.microsoft.com/office/drawing/2014/main" id="{121E05E0-D9BC-2ECE-3881-4738EA1B5546}"/>
              </a:ext>
            </a:extLst>
          </p:cNvPr>
          <p:cNvSpPr txBox="1"/>
          <p:nvPr/>
        </p:nvSpPr>
        <p:spPr>
          <a:xfrm>
            <a:off x="512255" y="3781439"/>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After processing, the system generates graded outputs, which include scores, feedback, and analytics.</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These outputs can be exported in various formats (CSV, JSON) and integrated with reporting tools.</a:t>
            </a:r>
          </a:p>
        </p:txBody>
      </p:sp>
      <p:sp>
        <p:nvSpPr>
          <p:cNvPr id="40" name="TextBox 39">
            <a:extLst>
              <a:ext uri="{FF2B5EF4-FFF2-40B4-BE49-F238E27FC236}">
                <a16:creationId xmlns:a16="http://schemas.microsoft.com/office/drawing/2014/main" id="{D74181D6-1414-ED3B-5ADE-AE8C37FD5A78}"/>
              </a:ext>
            </a:extLst>
          </p:cNvPr>
          <p:cNvSpPr txBox="1"/>
          <p:nvPr/>
        </p:nvSpPr>
        <p:spPr>
          <a:xfrm>
            <a:off x="512255" y="4353794"/>
            <a:ext cx="3963996" cy="523220"/>
          </a:xfrm>
          <a:prstGeom prst="rect">
            <a:avLst/>
          </a:prstGeom>
          <a:noFill/>
        </p:spPr>
        <p:txBody>
          <a:bodyPr wrap="square" rtlCol="0">
            <a:spAutoFit/>
          </a:bodyPr>
          <a:lstStyle/>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The final stage involves compiling results into actionable reports and analytics for educators and administrators.</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This helps in tracking performance, identifying trends, and ensuring transparency in grading.</a:t>
            </a:r>
          </a:p>
        </p:txBody>
      </p:sp>
      <p:graphicFrame>
        <p:nvGraphicFramePr>
          <p:cNvPr id="46" name="Diagram 45">
            <a:extLst>
              <a:ext uri="{FF2B5EF4-FFF2-40B4-BE49-F238E27FC236}">
                <a16:creationId xmlns:a16="http://schemas.microsoft.com/office/drawing/2014/main" id="{FB9B2096-97F5-6DE7-D399-AE429A5D7CCC}"/>
              </a:ext>
            </a:extLst>
          </p:cNvPr>
          <p:cNvGraphicFramePr/>
          <p:nvPr>
            <p:extLst>
              <p:ext uri="{D42A27DB-BD31-4B8C-83A1-F6EECF244321}">
                <p14:modId xmlns:p14="http://schemas.microsoft.com/office/powerpoint/2010/main" val="1410746888"/>
              </p:ext>
            </p:extLst>
          </p:nvPr>
        </p:nvGraphicFramePr>
        <p:xfrm>
          <a:off x="5076531" y="1446161"/>
          <a:ext cx="3461222" cy="3456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1">
            <a:extLst>
              <a:ext uri="{FF2B5EF4-FFF2-40B4-BE49-F238E27FC236}">
                <a16:creationId xmlns:a16="http://schemas.microsoft.com/office/drawing/2014/main" id="{C7015E95-2A4A-FF55-C2D6-F5782A7FFDD5}"/>
              </a:ext>
            </a:extLst>
          </p:cNvPr>
          <p:cNvSpPr/>
          <p:nvPr/>
        </p:nvSpPr>
        <p:spPr>
          <a:xfrm>
            <a:off x="483851" y="927490"/>
            <a:ext cx="8310663" cy="191719"/>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The architecture is designed to </a:t>
            </a:r>
            <a:r>
              <a:rPr lang="en-US" sz="800" b="1" dirty="0">
                <a:latin typeface="Arial" panose="020B0604020202020204" pitchFamily="34" charset="0"/>
                <a:cs typeface="Arial" panose="020B0604020202020204" pitchFamily="34" charset="0"/>
              </a:rPr>
              <a:t>automate and streamline the grading process for assignments </a:t>
            </a:r>
            <a:r>
              <a:rPr lang="en-US" sz="800" dirty="0">
                <a:latin typeface="Arial" panose="020B0604020202020204" pitchFamily="34" charset="0"/>
                <a:cs typeface="Arial" panose="020B0604020202020204" pitchFamily="34" charset="0"/>
              </a:rPr>
              <a:t>using a combination of user interfaces, intelligent workflows, and specialized processing engines.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8591550" cy="939800"/>
          </a:xfrm>
          <a:prstGeom prst="rect">
            <a:avLst/>
          </a:prstGeom>
          <a:noFill/>
          <a:ln/>
        </p:spPr>
        <p:txBody>
          <a:bodyPr wrap="square" lIns="0" tIns="0" rIns="0" bIns="0" rtlCol="0" anchor="t"/>
          <a:lstStyle/>
          <a:p>
            <a:pPr>
              <a:lnSpc>
                <a:spcPts val="3600"/>
              </a:lnSpc>
            </a:pPr>
            <a:r>
              <a:rPr lang="en-US" sz="3600" b="1" dirty="0">
                <a:solidFill>
                  <a:srgbClr val="1E3A8A"/>
                </a:solidFill>
                <a:latin typeface="Arial" pitchFamily="34" charset="0"/>
                <a:ea typeface="Arial" pitchFamily="34" charset="-122"/>
                <a:cs typeface="Arial" pitchFamily="34" charset="-120"/>
              </a:rPr>
              <a:t>Assignment Grading Workflow</a:t>
            </a:r>
            <a:endParaRPr lang="en-US" sz="3600" dirty="0"/>
          </a:p>
        </p:txBody>
      </p:sp>
      <p:graphicFrame>
        <p:nvGraphicFramePr>
          <p:cNvPr id="34" name="Diagram 33">
            <a:extLst>
              <a:ext uri="{FF2B5EF4-FFF2-40B4-BE49-F238E27FC236}">
                <a16:creationId xmlns:a16="http://schemas.microsoft.com/office/drawing/2014/main" id="{CAB34B39-024B-75D5-FB59-86CF011F6FD1}"/>
              </a:ext>
            </a:extLst>
          </p:cNvPr>
          <p:cNvGraphicFramePr/>
          <p:nvPr>
            <p:extLst>
              <p:ext uri="{D42A27DB-BD31-4B8C-83A1-F6EECF244321}">
                <p14:modId xmlns:p14="http://schemas.microsoft.com/office/powerpoint/2010/main" val="1493235069"/>
              </p:ext>
            </p:extLst>
          </p:nvPr>
        </p:nvGraphicFramePr>
        <p:xfrm>
          <a:off x="4869591" y="927490"/>
          <a:ext cx="4080066" cy="2224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a:extLst>
              <a:ext uri="{FF2B5EF4-FFF2-40B4-BE49-F238E27FC236}">
                <a16:creationId xmlns:a16="http://schemas.microsoft.com/office/drawing/2014/main" id="{A1E04F84-D0AD-C5C9-C0B8-ADFCDA3A7454}"/>
              </a:ext>
            </a:extLst>
          </p:cNvPr>
          <p:cNvGrpSpPr/>
          <p:nvPr/>
        </p:nvGrpSpPr>
        <p:grpSpPr>
          <a:xfrm>
            <a:off x="194343" y="1153392"/>
            <a:ext cx="4297680" cy="457200"/>
            <a:chOff x="302057" y="1381993"/>
            <a:chExt cx="4297680" cy="342635"/>
          </a:xfrm>
        </p:grpSpPr>
        <p:sp>
          <p:nvSpPr>
            <p:cNvPr id="40" name="Freeform 28">
              <a:extLst>
                <a:ext uri="{FF2B5EF4-FFF2-40B4-BE49-F238E27FC236}">
                  <a16:creationId xmlns:a16="http://schemas.microsoft.com/office/drawing/2014/main" id="{180B7722-782F-BB1D-CD8A-29C4635EB707}"/>
                </a:ext>
              </a:extLst>
            </p:cNvPr>
            <p:cNvSpPr/>
            <p:nvPr/>
          </p:nvSpPr>
          <p:spPr>
            <a:xfrm>
              <a:off x="302057" y="1381993"/>
              <a:ext cx="4297680" cy="342635"/>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6F57E69D-0796-A596-0291-C71E704031F5}"/>
                </a:ext>
              </a:extLst>
            </p:cNvPr>
            <p:cNvSpPr txBox="1"/>
            <p:nvPr/>
          </p:nvSpPr>
          <p:spPr>
            <a:xfrm>
              <a:off x="512255" y="1500183"/>
              <a:ext cx="3963996" cy="149925"/>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The system begins by preparing the assignment for evaluation.</a:t>
              </a:r>
            </a:p>
          </p:txBody>
        </p:sp>
      </p:grpSp>
      <p:grpSp>
        <p:nvGrpSpPr>
          <p:cNvPr id="49" name="Group 48">
            <a:extLst>
              <a:ext uri="{FF2B5EF4-FFF2-40B4-BE49-F238E27FC236}">
                <a16:creationId xmlns:a16="http://schemas.microsoft.com/office/drawing/2014/main" id="{CD990F7E-6341-11EC-9D60-CB8A118B28D5}"/>
              </a:ext>
            </a:extLst>
          </p:cNvPr>
          <p:cNvGrpSpPr/>
          <p:nvPr/>
        </p:nvGrpSpPr>
        <p:grpSpPr>
          <a:xfrm>
            <a:off x="194343" y="1687340"/>
            <a:ext cx="4297680" cy="457200"/>
            <a:chOff x="302058" y="1773454"/>
            <a:chExt cx="4297680" cy="347472"/>
          </a:xfrm>
        </p:grpSpPr>
        <p:sp>
          <p:nvSpPr>
            <p:cNvPr id="39" name="Freeform 28">
              <a:extLst>
                <a:ext uri="{FF2B5EF4-FFF2-40B4-BE49-F238E27FC236}">
                  <a16:creationId xmlns:a16="http://schemas.microsoft.com/office/drawing/2014/main" id="{01DCD3E4-7F60-8ABC-491C-5609EEBF58C4}"/>
                </a:ext>
              </a:extLst>
            </p:cNvPr>
            <p:cNvSpPr/>
            <p:nvPr/>
          </p:nvSpPr>
          <p:spPr>
            <a:xfrm>
              <a:off x="302058" y="1773454"/>
              <a:ext cx="4297680" cy="347472"/>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FA20C83C-C456-8AB6-2782-950E0DFE14DC}"/>
                </a:ext>
              </a:extLst>
            </p:cNvPr>
            <p:cNvSpPr txBox="1"/>
            <p:nvPr/>
          </p:nvSpPr>
          <p:spPr>
            <a:xfrm>
              <a:off x="512256" y="1830234"/>
              <a:ext cx="3963996" cy="233911"/>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It validates the input to ensure the assignment is readable, complete, and meets basic standards.</a:t>
              </a:r>
            </a:p>
          </p:txBody>
        </p:sp>
      </p:grpSp>
      <p:grpSp>
        <p:nvGrpSpPr>
          <p:cNvPr id="50" name="Group 49">
            <a:extLst>
              <a:ext uri="{FF2B5EF4-FFF2-40B4-BE49-F238E27FC236}">
                <a16:creationId xmlns:a16="http://schemas.microsoft.com/office/drawing/2014/main" id="{8B150995-C78E-4D54-4E7E-9A9BCC8C0DC1}"/>
              </a:ext>
            </a:extLst>
          </p:cNvPr>
          <p:cNvGrpSpPr/>
          <p:nvPr/>
        </p:nvGrpSpPr>
        <p:grpSpPr>
          <a:xfrm>
            <a:off x="194343" y="2221288"/>
            <a:ext cx="4297680" cy="457200"/>
            <a:chOff x="314758" y="2147802"/>
            <a:chExt cx="4297680" cy="347472"/>
          </a:xfrm>
        </p:grpSpPr>
        <p:sp>
          <p:nvSpPr>
            <p:cNvPr id="35" name="Freeform 28">
              <a:extLst>
                <a:ext uri="{FF2B5EF4-FFF2-40B4-BE49-F238E27FC236}">
                  <a16:creationId xmlns:a16="http://schemas.microsoft.com/office/drawing/2014/main" id="{095ED9E5-DFB7-4E6F-B748-16965303EB76}"/>
                </a:ext>
              </a:extLst>
            </p:cNvPr>
            <p:cNvSpPr/>
            <p:nvPr/>
          </p:nvSpPr>
          <p:spPr>
            <a:xfrm>
              <a:off x="314758" y="2147802"/>
              <a:ext cx="4297680" cy="347472"/>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84E74A41-F5C5-5F5A-E42F-910EC61FDC6E}"/>
                </a:ext>
              </a:extLst>
            </p:cNvPr>
            <p:cNvSpPr txBox="1"/>
            <p:nvPr/>
          </p:nvSpPr>
          <p:spPr>
            <a:xfrm>
              <a:off x="512255" y="2212779"/>
              <a:ext cx="3963996" cy="233911"/>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The system uses AI to determine the subject area (i.e., English, Mathematics, Spanish, Science, or History) so it can apply the correct grading criteria.</a:t>
              </a:r>
            </a:p>
          </p:txBody>
        </p:sp>
      </p:grpSp>
      <p:grpSp>
        <p:nvGrpSpPr>
          <p:cNvPr id="51" name="Group 50">
            <a:extLst>
              <a:ext uri="{FF2B5EF4-FFF2-40B4-BE49-F238E27FC236}">
                <a16:creationId xmlns:a16="http://schemas.microsoft.com/office/drawing/2014/main" id="{4B2340EC-F8EA-8FD2-D6B8-B751B4648A79}"/>
              </a:ext>
            </a:extLst>
          </p:cNvPr>
          <p:cNvGrpSpPr/>
          <p:nvPr/>
        </p:nvGrpSpPr>
        <p:grpSpPr>
          <a:xfrm>
            <a:off x="194343" y="2755236"/>
            <a:ext cx="4297680" cy="774792"/>
            <a:chOff x="302058" y="2547430"/>
            <a:chExt cx="4297680" cy="774792"/>
          </a:xfrm>
        </p:grpSpPr>
        <p:sp>
          <p:nvSpPr>
            <p:cNvPr id="36" name="Freeform 29">
              <a:extLst>
                <a:ext uri="{FF2B5EF4-FFF2-40B4-BE49-F238E27FC236}">
                  <a16:creationId xmlns:a16="http://schemas.microsoft.com/office/drawing/2014/main" id="{66AC3FAE-DDD5-E194-397D-DD0D9FCE2474}"/>
                </a:ext>
              </a:extLst>
            </p:cNvPr>
            <p:cNvSpPr/>
            <p:nvPr/>
          </p:nvSpPr>
          <p:spPr>
            <a:xfrm>
              <a:off x="302058" y="2561558"/>
              <a:ext cx="4297680" cy="760664"/>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rgbClr val="8B5CF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0F889E22-DAA2-05C0-ACBC-670C55F67B52}"/>
                </a:ext>
              </a:extLst>
            </p:cNvPr>
            <p:cNvSpPr txBox="1"/>
            <p:nvPr/>
          </p:nvSpPr>
          <p:spPr>
            <a:xfrm>
              <a:off x="407367" y="2547430"/>
              <a:ext cx="4068884" cy="738664"/>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The assignment is routed to subject-specific processors for deeper analysis. This includes:</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Grammar: Checking for language and grammar accuracy.</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Plagiarism: Detecting copied or unoriginal content.</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Relevance: Assessing how well the response addresses the assignment prompt.</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Grading: Assigning a score based on rubrics and criteria.</a:t>
              </a:r>
            </a:p>
            <a:p>
              <a:pPr marL="171450" indent="-171450">
                <a:buFont typeface="Arial" panose="020B0604020202020204" pitchFamily="34" charset="0"/>
                <a:buChar char="•"/>
              </a:pPr>
              <a:r>
                <a:rPr lang="en-US" sz="700" dirty="0">
                  <a:solidFill>
                    <a:schemeClr val="bg1"/>
                  </a:solidFill>
                  <a:latin typeface="Arial" panose="020B0604020202020204" pitchFamily="34" charset="0"/>
                  <a:cs typeface="Arial" panose="020B0604020202020204" pitchFamily="34" charset="0"/>
                </a:rPr>
                <a:t>Summary: Generating a concise summary of the evaluation.</a:t>
              </a:r>
            </a:p>
          </p:txBody>
        </p:sp>
      </p:grpSp>
      <p:grpSp>
        <p:nvGrpSpPr>
          <p:cNvPr id="52" name="Group 51">
            <a:extLst>
              <a:ext uri="{FF2B5EF4-FFF2-40B4-BE49-F238E27FC236}">
                <a16:creationId xmlns:a16="http://schemas.microsoft.com/office/drawing/2014/main" id="{A447098B-3B9C-C1B3-534E-1AF5D22189AF}"/>
              </a:ext>
            </a:extLst>
          </p:cNvPr>
          <p:cNvGrpSpPr/>
          <p:nvPr/>
        </p:nvGrpSpPr>
        <p:grpSpPr>
          <a:xfrm>
            <a:off x="194343" y="3606776"/>
            <a:ext cx="4297680" cy="457200"/>
            <a:chOff x="314758" y="3375796"/>
            <a:chExt cx="4297680" cy="347472"/>
          </a:xfrm>
        </p:grpSpPr>
        <p:sp>
          <p:nvSpPr>
            <p:cNvPr id="37" name="Freeform 30">
              <a:extLst>
                <a:ext uri="{FF2B5EF4-FFF2-40B4-BE49-F238E27FC236}">
                  <a16:creationId xmlns:a16="http://schemas.microsoft.com/office/drawing/2014/main" id="{2CF64253-2577-9CFE-FCEC-EEF8D4380835}"/>
                </a:ext>
              </a:extLst>
            </p:cNvPr>
            <p:cNvSpPr/>
            <p:nvPr/>
          </p:nvSpPr>
          <p:spPr>
            <a:xfrm>
              <a:off x="314758" y="3375796"/>
              <a:ext cx="4297680" cy="347472"/>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marL="171450" indent="-171450" algn="ctr">
                <a:buFont typeface="Arial" panose="020B0604020202020204" pitchFamily="34" charset="0"/>
                <a:buChar char="•"/>
              </a:pPr>
              <a:endParaRPr lang="en-US" sz="700"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962AF2DB-EAC1-9F23-B1E5-3C773ACD3689}"/>
                </a:ext>
              </a:extLst>
            </p:cNvPr>
            <p:cNvSpPr txBox="1"/>
            <p:nvPr/>
          </p:nvSpPr>
          <p:spPr>
            <a:xfrm>
              <a:off x="512255" y="3464527"/>
              <a:ext cx="3963996" cy="152042"/>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The system compiles results from all specialized checks.</a:t>
              </a:r>
            </a:p>
          </p:txBody>
        </p:sp>
      </p:grpSp>
      <p:grpSp>
        <p:nvGrpSpPr>
          <p:cNvPr id="53" name="Group 52">
            <a:extLst>
              <a:ext uri="{FF2B5EF4-FFF2-40B4-BE49-F238E27FC236}">
                <a16:creationId xmlns:a16="http://schemas.microsoft.com/office/drawing/2014/main" id="{A090AC09-17E5-9725-269D-5B5D0842D92A}"/>
              </a:ext>
            </a:extLst>
          </p:cNvPr>
          <p:cNvGrpSpPr/>
          <p:nvPr/>
        </p:nvGrpSpPr>
        <p:grpSpPr>
          <a:xfrm>
            <a:off x="194343" y="4140725"/>
            <a:ext cx="4297680" cy="457200"/>
            <a:chOff x="302058" y="4369325"/>
            <a:chExt cx="4297680" cy="347472"/>
          </a:xfrm>
        </p:grpSpPr>
        <p:sp>
          <p:nvSpPr>
            <p:cNvPr id="38" name="Freeform 31">
              <a:extLst>
                <a:ext uri="{FF2B5EF4-FFF2-40B4-BE49-F238E27FC236}">
                  <a16:creationId xmlns:a16="http://schemas.microsoft.com/office/drawing/2014/main" id="{E6FF47A8-B514-B51D-56E4-D6AF5EC26692}"/>
                </a:ext>
              </a:extLst>
            </p:cNvPr>
            <p:cNvSpPr/>
            <p:nvPr/>
          </p:nvSpPr>
          <p:spPr>
            <a:xfrm>
              <a:off x="302058" y="4369325"/>
              <a:ext cx="4297680" cy="347472"/>
            </a:xfrm>
            <a:custGeom>
              <a:avLst/>
              <a:gdLst>
                <a:gd name="connsiteX0" fmla="*/ 3087592 w 3211391"/>
                <a:gd name="connsiteY0" fmla="*/ 1 h 706057"/>
                <a:gd name="connsiteX1" fmla="*/ 3211391 w 3211391"/>
                <a:gd name="connsiteY1" fmla="*/ 353028 h 706057"/>
                <a:gd name="connsiteX2" fmla="*/ 3087592 w 3211391"/>
                <a:gd name="connsiteY2" fmla="*/ 706053 h 706057"/>
                <a:gd name="connsiteX3" fmla="*/ 3087592 w 3211391"/>
                <a:gd name="connsiteY3" fmla="*/ 706057 h 706057"/>
                <a:gd name="connsiteX4" fmla="*/ 123800 w 3211391"/>
                <a:gd name="connsiteY4" fmla="*/ 706057 h 706057"/>
                <a:gd name="connsiteX5" fmla="*/ 123800 w 3211391"/>
                <a:gd name="connsiteY5" fmla="*/ 2 h 706057"/>
                <a:gd name="connsiteX6" fmla="*/ 3087592 w 3211391"/>
                <a:gd name="connsiteY6" fmla="*/ 2 h 706057"/>
                <a:gd name="connsiteX7" fmla="*/ 123799 w 3211391"/>
                <a:gd name="connsiteY7" fmla="*/ 0 h 706057"/>
                <a:gd name="connsiteX8" fmla="*/ 123799 w 3211391"/>
                <a:gd name="connsiteY8" fmla="*/ 706055 h 706057"/>
                <a:gd name="connsiteX9" fmla="*/ 0 w 3211391"/>
                <a:gd name="connsiteY9" fmla="*/ 353028 h 70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1391" h="706057">
                  <a:moveTo>
                    <a:pt x="3087592" y="1"/>
                  </a:moveTo>
                  <a:lnTo>
                    <a:pt x="3211391" y="353028"/>
                  </a:lnTo>
                  <a:lnTo>
                    <a:pt x="3087592" y="706053"/>
                  </a:lnTo>
                  <a:lnTo>
                    <a:pt x="3087592" y="706057"/>
                  </a:lnTo>
                  <a:lnTo>
                    <a:pt x="123800" y="706057"/>
                  </a:lnTo>
                  <a:lnTo>
                    <a:pt x="123800" y="2"/>
                  </a:lnTo>
                  <a:lnTo>
                    <a:pt x="3087592" y="2"/>
                  </a:lnTo>
                  <a:close/>
                  <a:moveTo>
                    <a:pt x="123799" y="0"/>
                  </a:moveTo>
                  <a:lnTo>
                    <a:pt x="123799" y="706055"/>
                  </a:lnTo>
                  <a:lnTo>
                    <a:pt x="0" y="353028"/>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endParaRPr lang="en-US" sz="7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47FB7AB4-6094-F5AA-3E9D-A36D64D9D30F}"/>
                </a:ext>
              </a:extLst>
            </p:cNvPr>
            <p:cNvSpPr txBox="1"/>
            <p:nvPr/>
          </p:nvSpPr>
          <p:spPr>
            <a:xfrm>
              <a:off x="499555" y="4433841"/>
              <a:ext cx="3963996" cy="233911"/>
            </a:xfrm>
            <a:prstGeom prst="rect">
              <a:avLst/>
            </a:prstGeom>
            <a:noFill/>
          </p:spPr>
          <p:txBody>
            <a:bodyPr wrap="square" rtlCol="0">
              <a:spAutoFit/>
            </a:bodyPr>
            <a:lstStyle/>
            <a:p>
              <a:r>
                <a:rPr lang="en-US" sz="700" dirty="0">
                  <a:solidFill>
                    <a:schemeClr val="bg1"/>
                  </a:solidFill>
                  <a:latin typeface="Arial" panose="020B0604020202020204" pitchFamily="34" charset="0"/>
                  <a:cs typeface="Arial" panose="020B0604020202020204" pitchFamily="34" charset="0"/>
                </a:rPr>
                <a:t>The final grade, feedback, and analytics are produced and made available to educators and students.</a:t>
              </a:r>
            </a:p>
          </p:txBody>
        </p:sp>
      </p:grpSp>
      <p:sp>
        <p:nvSpPr>
          <p:cNvPr id="3" name="Text 1">
            <a:extLst>
              <a:ext uri="{FF2B5EF4-FFF2-40B4-BE49-F238E27FC236}">
                <a16:creationId xmlns:a16="http://schemas.microsoft.com/office/drawing/2014/main" id="{6B08F174-FEB1-6600-0261-4F29E1DE7373}"/>
              </a:ext>
            </a:extLst>
          </p:cNvPr>
          <p:cNvSpPr/>
          <p:nvPr/>
        </p:nvSpPr>
        <p:spPr>
          <a:xfrm>
            <a:off x="483851" y="927490"/>
            <a:ext cx="8310663" cy="191719"/>
          </a:xfrm>
          <a:prstGeom prst="rect">
            <a:avLst/>
          </a:prstGeom>
          <a:noFill/>
          <a:ln/>
        </p:spPr>
        <p:txBody>
          <a:bodyPr wrap="square" lIns="0" tIns="0" rIns="0" bIns="0" rtlCol="0" anchor="t"/>
          <a:lstStyle/>
          <a:p>
            <a:r>
              <a:rPr lang="en-US" sz="800" dirty="0"/>
              <a:t>The workflow is designed to </a:t>
            </a:r>
            <a:r>
              <a:rPr lang="en-US" sz="800" b="1" dirty="0"/>
              <a:t>automate and streamline the evaluation of assignments </a:t>
            </a:r>
            <a:r>
              <a:rPr lang="en-US" sz="800" dirty="0"/>
              <a:t>using a series of intelligent steps and specialized processing modules. </a:t>
            </a:r>
          </a:p>
        </p:txBody>
      </p:sp>
      <p:pic>
        <p:nvPicPr>
          <p:cNvPr id="5" name="Picture 4">
            <a:extLst>
              <a:ext uri="{FF2B5EF4-FFF2-40B4-BE49-F238E27FC236}">
                <a16:creationId xmlns:a16="http://schemas.microsoft.com/office/drawing/2014/main" id="{34F1D1AB-FDC0-B18C-FBE7-85F4BD6187B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4597332" y="2952012"/>
            <a:ext cx="3758934" cy="1778001"/>
          </a:xfrm>
          <a:prstGeom prst="rect">
            <a:avLst/>
          </a:prstGeom>
        </p:spPr>
      </p:pic>
      <p:pic>
        <p:nvPicPr>
          <p:cNvPr id="6" name="Picture 5">
            <a:extLst>
              <a:ext uri="{FF2B5EF4-FFF2-40B4-BE49-F238E27FC236}">
                <a16:creationId xmlns:a16="http://schemas.microsoft.com/office/drawing/2014/main" id="{6D3E8D6F-3416-2BBB-8B5C-5892D8ED8F40}"/>
              </a:ext>
            </a:extLst>
          </p:cNvPr>
          <p:cNvPicPr>
            <a:picLocks noChangeAspect="1"/>
          </p:cNvPicPr>
          <p:nvPr/>
        </p:nvPicPr>
        <p:blipFill>
          <a:blip r:embed="rId9" cstate="hqprint">
            <a:extLst>
              <a:ext uri="{28A0092B-C50C-407E-A947-70E740481C1C}">
                <a14:useLocalDpi xmlns:a14="http://schemas.microsoft.com/office/drawing/2010/main"/>
              </a:ext>
            </a:extLst>
          </a:blip>
          <a:srcRect/>
          <a:stretch>
            <a:fillRect/>
          </a:stretch>
        </p:blipFill>
        <p:spPr>
          <a:xfrm>
            <a:off x="7878095" y="3072828"/>
            <a:ext cx="747406" cy="10678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8045284"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Intelligent Subject Classification</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83851" y="927490"/>
            <a:ext cx="8310663" cy="191719"/>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When an assignment is submitted, the system doesn’t just treat it as generic content. Instead, it </a:t>
            </a:r>
            <a:r>
              <a:rPr lang="en-US" sz="800" b="1" dirty="0">
                <a:latin typeface="Arial" panose="020B0604020202020204" pitchFamily="34" charset="0"/>
                <a:cs typeface="Arial" panose="020B0604020202020204" pitchFamily="34" charset="0"/>
              </a:rPr>
              <a:t>uses advanced AI models to analyze and classify</a:t>
            </a:r>
            <a:r>
              <a:rPr lang="en-US" sz="800" dirty="0">
                <a:latin typeface="Arial" panose="020B0604020202020204" pitchFamily="34" charset="0"/>
                <a:cs typeface="Arial" panose="020B0604020202020204" pitchFamily="34" charset="0"/>
              </a:rPr>
              <a:t> the assignment based on three key dimensions:</a:t>
            </a:r>
          </a:p>
          <a:p>
            <a:endParaRPr lang="en-US" sz="800" dirty="0">
              <a:latin typeface="Arial" panose="020B0604020202020204" pitchFamily="34" charset="0"/>
              <a:cs typeface="Arial" panose="020B0604020202020204" pitchFamily="34" charset="0"/>
            </a:endParaRPr>
          </a:p>
        </p:txBody>
      </p:sp>
      <p:sp>
        <p:nvSpPr>
          <p:cNvPr id="18" name="Text 3">
            <a:extLst>
              <a:ext uri="{FF2B5EF4-FFF2-40B4-BE49-F238E27FC236}">
                <a16:creationId xmlns:a16="http://schemas.microsoft.com/office/drawing/2014/main" id="{08905790-0018-541C-43C9-F1DF3483748A}"/>
              </a:ext>
            </a:extLst>
          </p:cNvPr>
          <p:cNvSpPr/>
          <p:nvPr/>
        </p:nvSpPr>
        <p:spPr>
          <a:xfrm>
            <a:off x="483851" y="1192758"/>
            <a:ext cx="3283859" cy="1188720"/>
          </a:xfrm>
          <a:prstGeom prst="roundRect">
            <a:avLst>
              <a:gd name="adj" fmla="val 4348"/>
            </a:avLst>
          </a:prstGeom>
          <a:solidFill>
            <a:srgbClr val="F1F5F9"/>
          </a:solidFill>
          <a:ln w="19050">
            <a:solidFill>
              <a:srgbClr val="CBD5E1"/>
            </a:solidFill>
          </a:ln>
        </p:spPr>
        <p:txBody>
          <a:bodyPr wrap="square" rtlCol="0" anchor="ctr"/>
          <a:lstStyle/>
          <a:p>
            <a:pPr marL="0" indent="0">
              <a:buNone/>
            </a:pPr>
            <a:r>
              <a:rPr lang="en-US" sz="800" dirty="0">
                <a:latin typeface="Arial" panose="020B0604020202020204" pitchFamily="34" charset="0"/>
                <a:cs typeface="Arial" panose="020B0604020202020204" pitchFamily="34" charset="0"/>
              </a:rPr>
              <a:t>The system automatically identifies the academic subject of the assignment such as Math, Science, History, English, or Spanish. This is crucial because each subject has its own grading standards, rubrics, and evaluation criteria. </a:t>
            </a:r>
          </a:p>
        </p:txBody>
      </p:sp>
      <p:sp>
        <p:nvSpPr>
          <p:cNvPr id="19" name="Text 3">
            <a:extLst>
              <a:ext uri="{FF2B5EF4-FFF2-40B4-BE49-F238E27FC236}">
                <a16:creationId xmlns:a16="http://schemas.microsoft.com/office/drawing/2014/main" id="{432BFA0F-23A4-2800-B8D7-77A23EFF685C}"/>
              </a:ext>
            </a:extLst>
          </p:cNvPr>
          <p:cNvSpPr/>
          <p:nvPr/>
        </p:nvSpPr>
        <p:spPr>
          <a:xfrm>
            <a:off x="483851" y="2449462"/>
            <a:ext cx="3283859" cy="1188720"/>
          </a:xfrm>
          <a:prstGeom prst="roundRect">
            <a:avLst>
              <a:gd name="adj" fmla="val 4348"/>
            </a:avLst>
          </a:prstGeom>
          <a:solidFill>
            <a:srgbClr val="F1F5F9"/>
          </a:solidFill>
          <a:ln w="19050">
            <a:solidFill>
              <a:srgbClr val="CBD5E1"/>
            </a:solidFill>
          </a:ln>
        </p:spPr>
        <p:txBody>
          <a:bodyPr wrap="square" rtlCol="0" anchor="ctr"/>
          <a:lstStyle/>
          <a:p>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Beyond just the subject, the system evaluates the complexity of the assignment. For example, it distinguishes between basic arithmetic and advanced calculus in math, or between simple grammar exercises and complex essays in language assignments. This allows the system to apply the appropriate level of scrutiny and select the right grading engine.</a:t>
            </a:r>
          </a:p>
        </p:txBody>
      </p:sp>
      <p:sp>
        <p:nvSpPr>
          <p:cNvPr id="20" name="Text 3">
            <a:extLst>
              <a:ext uri="{FF2B5EF4-FFF2-40B4-BE49-F238E27FC236}">
                <a16:creationId xmlns:a16="http://schemas.microsoft.com/office/drawing/2014/main" id="{53E67304-1B5B-AC4C-0E60-DE912CECE61D}"/>
              </a:ext>
            </a:extLst>
          </p:cNvPr>
          <p:cNvSpPr/>
          <p:nvPr/>
        </p:nvSpPr>
        <p:spPr>
          <a:xfrm>
            <a:off x="483851" y="3713169"/>
            <a:ext cx="3283859" cy="1188720"/>
          </a:xfrm>
          <a:prstGeom prst="roundRect">
            <a:avLst>
              <a:gd name="adj" fmla="val 4348"/>
            </a:avLst>
          </a:prstGeom>
          <a:solidFill>
            <a:srgbClr val="F1F5F9"/>
          </a:solidFill>
          <a:ln w="19050">
            <a:solidFill>
              <a:srgbClr val="CBD5E1"/>
            </a:solidFill>
          </a:ln>
        </p:spPr>
        <p:txBody>
          <a:bodyPr wrap="square" rtlCol="0" anchor="ctr"/>
          <a:lstStyle/>
          <a:p>
            <a:pPr lvl="0"/>
            <a:r>
              <a:rPr lang="en-US" sz="800" dirty="0">
                <a:latin typeface="Arial" panose="020B0604020202020204" pitchFamily="34" charset="0"/>
                <a:cs typeface="Arial" panose="020B0604020202020204" pitchFamily="34" charset="0"/>
              </a:rPr>
              <a:t>The system also detects the type of response or methodology used in the assignment such as multiple-choice, open-ended essay, code submission, or data analysis. This ensures that the grading process is tailored to the format and expectations of the assignment.</a:t>
            </a:r>
          </a:p>
        </p:txBody>
      </p:sp>
      <p:sp>
        <p:nvSpPr>
          <p:cNvPr id="22" name="Text 3">
            <a:extLst>
              <a:ext uri="{FF2B5EF4-FFF2-40B4-BE49-F238E27FC236}">
                <a16:creationId xmlns:a16="http://schemas.microsoft.com/office/drawing/2014/main" id="{98217C93-2905-7A43-AA0A-020D3CEFA032}"/>
              </a:ext>
            </a:extLst>
          </p:cNvPr>
          <p:cNvSpPr/>
          <p:nvPr/>
        </p:nvSpPr>
        <p:spPr>
          <a:xfrm>
            <a:off x="483851" y="1192758"/>
            <a:ext cx="3283859" cy="261539"/>
          </a:xfrm>
          <a:prstGeom prst="roundRect">
            <a:avLst>
              <a:gd name="adj" fmla="val 4348"/>
            </a:avLst>
          </a:prstGeom>
          <a:solidFill>
            <a:srgbClr val="06B6D4"/>
          </a:solidFill>
          <a:ln w="19050">
            <a:solidFill>
              <a:srgbClr val="CBD5E1"/>
            </a:solidFill>
          </a:ln>
        </p:spPr>
        <p:txBody>
          <a:bodyPr wrap="square" rtlCol="0" anchor="ctr"/>
          <a:lstStyle/>
          <a:p>
            <a:pPr lvl="0"/>
            <a:r>
              <a:rPr lang="en-US" sz="800" b="1" dirty="0">
                <a:solidFill>
                  <a:schemeClr val="bg1"/>
                </a:solidFill>
                <a:latin typeface="Arial" panose="020B0604020202020204" pitchFamily="34" charset="0"/>
                <a:cs typeface="Arial" panose="020B0604020202020204" pitchFamily="34" charset="0"/>
              </a:rPr>
              <a:t>Subject Detection</a:t>
            </a:r>
            <a:endParaRPr lang="en-US" sz="800" dirty="0">
              <a:solidFill>
                <a:schemeClr val="bg1"/>
              </a:solidFill>
              <a:latin typeface="Arial" panose="020B0604020202020204" pitchFamily="34" charset="0"/>
              <a:cs typeface="Arial" panose="020B0604020202020204" pitchFamily="34" charset="0"/>
            </a:endParaRPr>
          </a:p>
        </p:txBody>
      </p:sp>
      <p:sp>
        <p:nvSpPr>
          <p:cNvPr id="23" name="Text 3">
            <a:extLst>
              <a:ext uri="{FF2B5EF4-FFF2-40B4-BE49-F238E27FC236}">
                <a16:creationId xmlns:a16="http://schemas.microsoft.com/office/drawing/2014/main" id="{B1E93933-A6D4-3A22-6E43-07751456BD2F}"/>
              </a:ext>
            </a:extLst>
          </p:cNvPr>
          <p:cNvSpPr/>
          <p:nvPr/>
        </p:nvSpPr>
        <p:spPr>
          <a:xfrm>
            <a:off x="483851" y="2449462"/>
            <a:ext cx="3283859" cy="261539"/>
          </a:xfrm>
          <a:prstGeom prst="roundRect">
            <a:avLst>
              <a:gd name="adj" fmla="val 4348"/>
            </a:avLst>
          </a:prstGeom>
          <a:solidFill>
            <a:srgbClr val="1E3A8A"/>
          </a:solidFill>
          <a:ln w="19050">
            <a:solidFill>
              <a:srgbClr val="CBD5E1"/>
            </a:solidFill>
          </a:ln>
        </p:spPr>
        <p:txBody>
          <a:bodyPr wrap="square" rtlCol="0" anchor="ctr"/>
          <a:lstStyle/>
          <a:p>
            <a:pPr lvl="0"/>
            <a:r>
              <a:rPr lang="en-US" sz="800" b="1" dirty="0">
                <a:solidFill>
                  <a:schemeClr val="bg1"/>
                </a:solidFill>
                <a:latin typeface="Arial" panose="020B0604020202020204" pitchFamily="34" charset="0"/>
                <a:cs typeface="Arial" panose="020B0604020202020204" pitchFamily="34" charset="0"/>
              </a:rPr>
              <a:t>Complexity Assessment</a:t>
            </a:r>
            <a:endParaRPr lang="en-US" sz="800" dirty="0">
              <a:solidFill>
                <a:schemeClr val="bg1"/>
              </a:solidFill>
              <a:latin typeface="Arial" panose="020B0604020202020204" pitchFamily="34" charset="0"/>
              <a:cs typeface="Arial" panose="020B0604020202020204" pitchFamily="34" charset="0"/>
            </a:endParaRPr>
          </a:p>
        </p:txBody>
      </p:sp>
      <p:sp>
        <p:nvSpPr>
          <p:cNvPr id="24" name="Text 3">
            <a:extLst>
              <a:ext uri="{FF2B5EF4-FFF2-40B4-BE49-F238E27FC236}">
                <a16:creationId xmlns:a16="http://schemas.microsoft.com/office/drawing/2014/main" id="{4DECDD48-C602-3844-A94A-32B37B453A2F}"/>
              </a:ext>
            </a:extLst>
          </p:cNvPr>
          <p:cNvSpPr/>
          <p:nvPr/>
        </p:nvSpPr>
        <p:spPr>
          <a:xfrm>
            <a:off x="483851" y="3706166"/>
            <a:ext cx="3283859" cy="261539"/>
          </a:xfrm>
          <a:prstGeom prst="roundRect">
            <a:avLst>
              <a:gd name="adj" fmla="val 4348"/>
            </a:avLst>
          </a:prstGeom>
          <a:solidFill>
            <a:srgbClr val="8B5CF6"/>
          </a:solidFill>
          <a:ln w="19050">
            <a:solidFill>
              <a:srgbClr val="CBD5E1"/>
            </a:solidFill>
          </a:ln>
        </p:spPr>
        <p:txBody>
          <a:bodyPr wrap="square" rtlCol="0" anchor="ctr"/>
          <a:lstStyle/>
          <a:p>
            <a:pPr lvl="0"/>
            <a:r>
              <a:rPr lang="en-US" sz="800" b="1" dirty="0">
                <a:solidFill>
                  <a:schemeClr val="bg1"/>
                </a:solidFill>
                <a:latin typeface="Arial" panose="020B0604020202020204" pitchFamily="34" charset="0"/>
                <a:cs typeface="Arial" panose="020B0604020202020204" pitchFamily="34" charset="0"/>
              </a:rPr>
              <a:t>Approach Identification</a:t>
            </a:r>
            <a:endParaRPr lang="en-US" sz="800" dirty="0">
              <a:solidFill>
                <a:schemeClr val="bg1"/>
              </a:solidFill>
              <a:latin typeface="Arial" panose="020B0604020202020204" pitchFamily="34" charset="0"/>
              <a:cs typeface="Arial" panose="020B0604020202020204" pitchFamily="34" charset="0"/>
            </a:endParaRPr>
          </a:p>
        </p:txBody>
      </p:sp>
      <p:graphicFrame>
        <p:nvGraphicFramePr>
          <p:cNvPr id="25" name="Diagram 24">
            <a:extLst>
              <a:ext uri="{FF2B5EF4-FFF2-40B4-BE49-F238E27FC236}">
                <a16:creationId xmlns:a16="http://schemas.microsoft.com/office/drawing/2014/main" id="{4D3C642A-5DBF-4C68-EDBE-5EBC382AB05C}"/>
              </a:ext>
            </a:extLst>
          </p:cNvPr>
          <p:cNvGraphicFramePr/>
          <p:nvPr>
            <p:extLst>
              <p:ext uri="{D42A27DB-BD31-4B8C-83A1-F6EECF244321}">
                <p14:modId xmlns:p14="http://schemas.microsoft.com/office/powerpoint/2010/main" val="2140345823"/>
              </p:ext>
            </p:extLst>
          </p:nvPr>
        </p:nvGraphicFramePr>
        <p:xfrm>
          <a:off x="3935272" y="1192757"/>
          <a:ext cx="4897545" cy="3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5217224"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Specialized Processors</a:t>
            </a:r>
            <a:endParaRPr lang="en-US" sz="3600"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CE383959-3D5B-5955-2A2E-91179CCC39DB}"/>
              </a:ext>
            </a:extLst>
          </p:cNvPr>
          <p:cNvGrpSpPr/>
          <p:nvPr/>
        </p:nvGrpSpPr>
        <p:grpSpPr>
          <a:xfrm>
            <a:off x="2141769" y="1333541"/>
            <a:ext cx="1646266" cy="2438125"/>
            <a:chOff x="404914" y="1336315"/>
            <a:chExt cx="2012104" cy="2438125"/>
          </a:xfrm>
        </p:grpSpPr>
        <p:sp>
          <p:nvSpPr>
            <p:cNvPr id="15" name="Rectangle 14">
              <a:extLst>
                <a:ext uri="{FF2B5EF4-FFF2-40B4-BE49-F238E27FC236}">
                  <a16:creationId xmlns:a16="http://schemas.microsoft.com/office/drawing/2014/main" id="{9AE2EC54-DB2A-D5F1-446F-47E0DB8DFA8F}"/>
                </a:ext>
              </a:extLst>
            </p:cNvPr>
            <p:cNvSpPr/>
            <p:nvPr/>
          </p:nvSpPr>
          <p:spPr>
            <a:xfrm>
              <a:off x="405338" y="1653032"/>
              <a:ext cx="2011680" cy="21214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72000" rtlCol="0" anchor="t" anchorCtr="0"/>
            <a:lstStyle/>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Uses symbolic computation tools (like </a:t>
              </a:r>
              <a:r>
                <a:rPr lang="en-US" sz="700" dirty="0" err="1">
                  <a:solidFill>
                    <a:schemeClr val="tx1"/>
                  </a:solidFill>
                  <a:latin typeface="Arial" panose="020B0604020202020204" pitchFamily="34" charset="0"/>
                  <a:cs typeface="Arial" panose="020B0604020202020204" pitchFamily="34" charset="0"/>
                </a:rPr>
                <a:t>SymPy</a:t>
              </a:r>
              <a:r>
                <a:rPr lang="en-US" sz="700" dirty="0">
                  <a:solidFill>
                    <a:schemeClr val="tx1"/>
                  </a:solidFill>
                  <a:latin typeface="Arial" panose="020B0604020202020204" pitchFamily="34" charset="0"/>
                  <a:cs typeface="Arial" panose="020B0604020202020204" pitchFamily="34" charset="0"/>
                </a:rPr>
                <a:t>).</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Checks if each step in a solution is correct (step verification).</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Validates mathematical formulas to ensure accuracy.</a:t>
              </a:r>
              <a:endParaRPr lang="en-US" sz="700"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2F62DCB-F344-A2AF-13BE-40E17EE7DC62}"/>
                </a:ext>
              </a:extLst>
            </p:cNvPr>
            <p:cNvSpPr/>
            <p:nvPr/>
          </p:nvSpPr>
          <p:spPr>
            <a:xfrm>
              <a:off x="404914" y="1336315"/>
              <a:ext cx="2011680" cy="39319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dirty="0">
                  <a:solidFill>
                    <a:schemeClr val="bg1"/>
                  </a:solidFill>
                  <a:latin typeface="Arial" panose="020B0604020202020204" pitchFamily="34" charset="0"/>
                  <a:cs typeface="Arial" panose="020B0604020202020204" pitchFamily="34" charset="0"/>
                </a:rPr>
                <a:t>Math</a:t>
              </a:r>
              <a:endParaRPr lang="en-US" sz="1100" i="1" dirty="0">
                <a:solidFill>
                  <a:schemeClr val="bg1"/>
                </a:solidFill>
                <a:latin typeface="Arial" panose="020B0604020202020204" pitchFamily="34" charset="0"/>
                <a:cs typeface="Arial" panose="020B0604020202020204" pitchFamily="34" charset="0"/>
              </a:endParaRPr>
            </a:p>
          </p:txBody>
        </p:sp>
      </p:grpSp>
      <p:sp>
        <p:nvSpPr>
          <p:cNvPr id="23" name="Text 1">
            <a:extLst>
              <a:ext uri="{FF2B5EF4-FFF2-40B4-BE49-F238E27FC236}">
                <a16:creationId xmlns:a16="http://schemas.microsoft.com/office/drawing/2014/main" id="{B29B2BE6-F05D-2EA1-D180-F22F8FC6C47E}"/>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Specialized AI grading engines that the Intelligent Assignment Grading System uses for different academic subjects other than English. </a:t>
            </a:r>
            <a:r>
              <a:rPr lang="en-US" sz="800" b="1" dirty="0">
                <a:latin typeface="Arial" panose="020B0604020202020204" pitchFamily="34" charset="0"/>
                <a:cs typeface="Arial" panose="020B0604020202020204" pitchFamily="34" charset="0"/>
              </a:rPr>
              <a:t>Each processor is tailored to the unique requirements and evaluation criteria of its subject</a:t>
            </a:r>
            <a:r>
              <a:rPr lang="en-US" sz="800" dirty="0">
                <a:latin typeface="Arial" panose="020B0604020202020204" pitchFamily="34" charset="0"/>
                <a:cs typeface="Arial" panose="020B0604020202020204" pitchFamily="34" charset="0"/>
              </a:rPr>
              <a:t>, ensuring that grading is both accurate and fair.</a:t>
            </a:r>
          </a:p>
        </p:txBody>
      </p:sp>
      <p:graphicFrame>
        <p:nvGraphicFramePr>
          <p:cNvPr id="29" name="Diagram 28">
            <a:extLst>
              <a:ext uri="{FF2B5EF4-FFF2-40B4-BE49-F238E27FC236}">
                <a16:creationId xmlns:a16="http://schemas.microsoft.com/office/drawing/2014/main" id="{13F171FF-BE47-F9B9-1118-BFC0543C743B}"/>
              </a:ext>
            </a:extLst>
          </p:cNvPr>
          <p:cNvGraphicFramePr/>
          <p:nvPr>
            <p:extLst>
              <p:ext uri="{D42A27DB-BD31-4B8C-83A1-F6EECF244321}">
                <p14:modId xmlns:p14="http://schemas.microsoft.com/office/powerpoint/2010/main" val="1772949936"/>
              </p:ext>
            </p:extLst>
          </p:nvPr>
        </p:nvGraphicFramePr>
        <p:xfrm>
          <a:off x="404915" y="3924440"/>
          <a:ext cx="8532493" cy="982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86A063AB-33EB-82F6-0174-20AD0FEA4EC8}"/>
              </a:ext>
            </a:extLst>
          </p:cNvPr>
          <p:cNvGrpSpPr/>
          <p:nvPr/>
        </p:nvGrpSpPr>
        <p:grpSpPr>
          <a:xfrm>
            <a:off x="425195" y="1333541"/>
            <a:ext cx="1645920" cy="2438126"/>
            <a:chOff x="404913" y="1336316"/>
            <a:chExt cx="1920241" cy="2088368"/>
          </a:xfrm>
        </p:grpSpPr>
        <p:sp>
          <p:nvSpPr>
            <p:cNvPr id="4" name="Rectangle 3">
              <a:extLst>
                <a:ext uri="{FF2B5EF4-FFF2-40B4-BE49-F238E27FC236}">
                  <a16:creationId xmlns:a16="http://schemas.microsoft.com/office/drawing/2014/main" id="{5BD5BDC1-E788-CEEA-7311-C632A5160423}"/>
                </a:ext>
              </a:extLst>
            </p:cNvPr>
            <p:cNvSpPr/>
            <p:nvPr/>
          </p:nvSpPr>
          <p:spPr>
            <a:xfrm>
              <a:off x="404913" y="1605858"/>
              <a:ext cx="1920240" cy="181882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72000" rtlCol="0" anchor="t" anchorCtr="0"/>
            <a:lstStyle/>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Detects copied or unoriginal content to ensure academic integrity.</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Checks for language and grammar accuracy using advanced language processing tools.</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Assesses how well the response addresses the assignment prompt.</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Assigns a score based on rubrics and criteria tailored to English assignments.</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Generates a concise summary of the evaluation, highlighting strengths and areas for improvement.</a:t>
              </a:r>
            </a:p>
          </p:txBody>
        </p:sp>
        <p:sp>
          <p:nvSpPr>
            <p:cNvPr id="5" name="Rectangle 4">
              <a:extLst>
                <a:ext uri="{FF2B5EF4-FFF2-40B4-BE49-F238E27FC236}">
                  <a16:creationId xmlns:a16="http://schemas.microsoft.com/office/drawing/2014/main" id="{88F3579C-CC6B-E52B-96D0-720917F86502}"/>
                </a:ext>
              </a:extLst>
            </p:cNvPr>
            <p:cNvSpPr/>
            <p:nvPr/>
          </p:nvSpPr>
          <p:spPr>
            <a:xfrm>
              <a:off x="404914" y="1336316"/>
              <a:ext cx="1920240" cy="334970"/>
            </a:xfrm>
            <a:prstGeom prst="rect">
              <a:avLst/>
            </a:prstGeom>
            <a:solidFill>
              <a:srgbClr val="44546A"/>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dirty="0">
                  <a:solidFill>
                    <a:schemeClr val="bg1"/>
                  </a:solidFill>
                  <a:latin typeface="Arial" panose="020B0604020202020204" pitchFamily="34" charset="0"/>
                  <a:cs typeface="Arial" panose="020B0604020202020204" pitchFamily="34" charset="0"/>
                </a:rPr>
                <a:t>English</a:t>
              </a:r>
              <a:endParaRPr lang="en-US" sz="1100" i="1" dirty="0">
                <a:solidFill>
                  <a:schemeClr val="bg1"/>
                </a:solidFill>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9398CC38-4C66-D00D-616D-EC47BE1057D4}"/>
              </a:ext>
            </a:extLst>
          </p:cNvPr>
          <p:cNvGrpSpPr/>
          <p:nvPr/>
        </p:nvGrpSpPr>
        <p:grpSpPr>
          <a:xfrm>
            <a:off x="3858342" y="1333541"/>
            <a:ext cx="1646266" cy="2438125"/>
            <a:chOff x="404914" y="1336315"/>
            <a:chExt cx="2012104" cy="2438125"/>
          </a:xfrm>
        </p:grpSpPr>
        <p:sp>
          <p:nvSpPr>
            <p:cNvPr id="13" name="Rectangle 12">
              <a:extLst>
                <a:ext uri="{FF2B5EF4-FFF2-40B4-BE49-F238E27FC236}">
                  <a16:creationId xmlns:a16="http://schemas.microsoft.com/office/drawing/2014/main" id="{55FE8804-E955-894B-7FD0-74C311A428CB}"/>
                </a:ext>
              </a:extLst>
            </p:cNvPr>
            <p:cNvSpPr/>
            <p:nvPr/>
          </p:nvSpPr>
          <p:spPr>
            <a:xfrm>
              <a:off x="405338" y="1653032"/>
              <a:ext cx="2011680" cy="21214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72000" rtlCol="0" anchor="t" anchorCtr="0"/>
            <a:lstStyle/>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Applies grammar rules using language processing tools (such as </a:t>
              </a:r>
              <a:r>
                <a:rPr lang="en-US" sz="700" dirty="0" err="1">
                  <a:solidFill>
                    <a:schemeClr val="tx1"/>
                  </a:solidFill>
                  <a:latin typeface="Arial" panose="020B0604020202020204" pitchFamily="34" charset="0"/>
                  <a:cs typeface="Arial" panose="020B0604020202020204" pitchFamily="34" charset="0"/>
                </a:rPr>
                <a:t>spaCy</a:t>
              </a:r>
              <a:r>
                <a:rPr lang="en-US" sz="700" dirty="0">
                  <a:solidFill>
                    <a:schemeClr val="tx1"/>
                  </a:solidFill>
                  <a:latin typeface="Arial" panose="020B0604020202020204" pitchFamily="34" charset="0"/>
                  <a:cs typeface="Arial" panose="020B0604020202020204" pitchFamily="34" charset="0"/>
                </a:rPr>
                <a:t>).</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Evaluates vocabulary usage for appropriateness and correctness.</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Considers cultural context to ensure responses are relevant and accurate for the language</a:t>
              </a:r>
              <a:endParaRPr lang="en-US" sz="700" i="1"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2F062C0-A9D4-4F8C-D4CC-0E7B57B3232F}"/>
                </a:ext>
              </a:extLst>
            </p:cNvPr>
            <p:cNvSpPr/>
            <p:nvPr/>
          </p:nvSpPr>
          <p:spPr>
            <a:xfrm>
              <a:off x="404914" y="1336315"/>
              <a:ext cx="2011680" cy="39319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dirty="0">
                  <a:solidFill>
                    <a:schemeClr val="bg1"/>
                  </a:solidFill>
                  <a:latin typeface="Arial" panose="020B0604020202020204" pitchFamily="34" charset="0"/>
                  <a:cs typeface="Arial" panose="020B0604020202020204" pitchFamily="34" charset="0"/>
                </a:rPr>
                <a:t>Spanish</a:t>
              </a:r>
            </a:p>
          </p:txBody>
        </p:sp>
      </p:grpSp>
      <p:grpSp>
        <p:nvGrpSpPr>
          <p:cNvPr id="28" name="Group 27">
            <a:extLst>
              <a:ext uri="{FF2B5EF4-FFF2-40B4-BE49-F238E27FC236}">
                <a16:creationId xmlns:a16="http://schemas.microsoft.com/office/drawing/2014/main" id="{14AFC01F-D9E5-61E6-0039-F19F359A98C8}"/>
              </a:ext>
            </a:extLst>
          </p:cNvPr>
          <p:cNvGrpSpPr/>
          <p:nvPr/>
        </p:nvGrpSpPr>
        <p:grpSpPr>
          <a:xfrm>
            <a:off x="5572881" y="1333541"/>
            <a:ext cx="1647953" cy="2438125"/>
            <a:chOff x="402428" y="1336315"/>
            <a:chExt cx="2014166" cy="2438125"/>
          </a:xfrm>
        </p:grpSpPr>
        <p:sp>
          <p:nvSpPr>
            <p:cNvPr id="30" name="Rectangle 29">
              <a:extLst>
                <a:ext uri="{FF2B5EF4-FFF2-40B4-BE49-F238E27FC236}">
                  <a16:creationId xmlns:a16="http://schemas.microsoft.com/office/drawing/2014/main" id="{085125F2-CEBC-94D9-936F-8F2F2646B22A}"/>
                </a:ext>
              </a:extLst>
            </p:cNvPr>
            <p:cNvSpPr/>
            <p:nvPr/>
          </p:nvSpPr>
          <p:spPr>
            <a:xfrm>
              <a:off x="402428" y="1653032"/>
              <a:ext cx="2011680" cy="21214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72000" rtlCol="0" anchor="t" anchorCtr="0"/>
            <a:lstStyle/>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Assesses the accuracy of scientific concepts.</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Reviews the methodology used in experiments or explanations.</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Interprets data to check if conclusions are valid.</a:t>
              </a:r>
              <a:endParaRPr lang="en-US" sz="700" i="1" dirty="0">
                <a:solidFill>
                  <a:schemeClr val="tx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BAD0F697-8BAF-1218-6A84-2982313919B9}"/>
                </a:ext>
              </a:extLst>
            </p:cNvPr>
            <p:cNvSpPr/>
            <p:nvPr/>
          </p:nvSpPr>
          <p:spPr>
            <a:xfrm>
              <a:off x="404914" y="1336315"/>
              <a:ext cx="2011680" cy="393192"/>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dirty="0">
                  <a:solidFill>
                    <a:schemeClr val="bg1"/>
                  </a:solidFill>
                  <a:latin typeface="Arial" panose="020B0604020202020204" pitchFamily="34" charset="0"/>
                  <a:cs typeface="Arial" panose="020B0604020202020204" pitchFamily="34" charset="0"/>
                </a:rPr>
                <a:t>Science</a:t>
              </a:r>
            </a:p>
          </p:txBody>
        </p:sp>
      </p:grpSp>
      <p:grpSp>
        <p:nvGrpSpPr>
          <p:cNvPr id="32" name="Group 31">
            <a:extLst>
              <a:ext uri="{FF2B5EF4-FFF2-40B4-BE49-F238E27FC236}">
                <a16:creationId xmlns:a16="http://schemas.microsoft.com/office/drawing/2014/main" id="{11145D61-5716-C240-B186-7EF263F08721}"/>
              </a:ext>
            </a:extLst>
          </p:cNvPr>
          <p:cNvGrpSpPr/>
          <p:nvPr/>
        </p:nvGrpSpPr>
        <p:grpSpPr>
          <a:xfrm>
            <a:off x="7291489" y="1333541"/>
            <a:ext cx="1646266" cy="2438125"/>
            <a:chOff x="404914" y="1336315"/>
            <a:chExt cx="2012104" cy="2438125"/>
          </a:xfrm>
        </p:grpSpPr>
        <p:sp>
          <p:nvSpPr>
            <p:cNvPr id="33" name="Rectangle 32">
              <a:extLst>
                <a:ext uri="{FF2B5EF4-FFF2-40B4-BE49-F238E27FC236}">
                  <a16:creationId xmlns:a16="http://schemas.microsoft.com/office/drawing/2014/main" id="{54F05F96-53BE-DF00-9F19-DC03F72C64C9}"/>
                </a:ext>
              </a:extLst>
            </p:cNvPr>
            <p:cNvSpPr/>
            <p:nvPr/>
          </p:nvSpPr>
          <p:spPr>
            <a:xfrm>
              <a:off x="405338" y="1653032"/>
              <a:ext cx="2011680" cy="21214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72000" rtlCol="0" anchor="t" anchorCtr="0"/>
            <a:lstStyle/>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Checks facts to ensure historical accuracy.</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Analyzes sources for credibility and relevance.</a:t>
              </a:r>
            </a:p>
            <a:p>
              <a:pPr marL="184150" indent="-184150">
                <a:spcAft>
                  <a:spcPts val="300"/>
                </a:spcAft>
                <a:buFont typeface="Arial" panose="020B0604020202020204" pitchFamily="34" charset="0"/>
                <a:buChar char="•"/>
              </a:pPr>
              <a:r>
                <a:rPr lang="en-US" sz="700" dirty="0">
                  <a:solidFill>
                    <a:schemeClr val="tx1"/>
                  </a:solidFill>
                  <a:latin typeface="Arial" panose="020B0604020202020204" pitchFamily="34" charset="0"/>
                  <a:cs typeface="Arial" panose="020B0604020202020204" pitchFamily="34" charset="0"/>
                </a:rPr>
                <a:t>Evaluates the strength of arguments presented in essays or responses.</a:t>
              </a:r>
              <a:endParaRPr lang="en-US" sz="700"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EA24BA8D-4A56-DE64-2152-E586AD54B00C}"/>
                </a:ext>
              </a:extLst>
            </p:cNvPr>
            <p:cNvSpPr/>
            <p:nvPr/>
          </p:nvSpPr>
          <p:spPr>
            <a:xfrm>
              <a:off x="404914" y="1336315"/>
              <a:ext cx="2011680" cy="393192"/>
            </a:xfrm>
            <a:prstGeom prst="rect">
              <a:avLst/>
            </a:prstGeom>
            <a:solidFill>
              <a:srgbClr val="8B5CF6"/>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dirty="0">
                  <a:solidFill>
                    <a:schemeClr val="bg1"/>
                  </a:solidFill>
                  <a:latin typeface="Arial" panose="020B0604020202020204" pitchFamily="34" charset="0"/>
                  <a:cs typeface="Arial" panose="020B0604020202020204" pitchFamily="34" charset="0"/>
                </a:rPr>
                <a:t>History</a:t>
              </a:r>
              <a:endParaRPr lang="en-US" sz="1100" i="1" dirty="0">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84536"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anose="020B0604020202020204" pitchFamily="34" charset="0"/>
                <a:ea typeface="Arial" pitchFamily="34" charset="-122"/>
                <a:cs typeface="Arial" panose="020B0604020202020204" pitchFamily="34" charset="0"/>
              </a:rPr>
              <a:t>Inputs &amp; Extraction</a:t>
            </a:r>
            <a:endParaRPr lang="en-US" sz="3600" dirty="0">
              <a:latin typeface="Arial" panose="020B0604020202020204" pitchFamily="34" charset="0"/>
              <a:cs typeface="Arial" panose="020B0604020202020204" pitchFamily="34" charset="0"/>
            </a:endParaRPr>
          </a:p>
        </p:txBody>
      </p:sp>
      <p:sp>
        <p:nvSpPr>
          <p:cNvPr id="3" name="Text 1"/>
          <p:cNvSpPr/>
          <p:nvPr/>
        </p:nvSpPr>
        <p:spPr>
          <a:xfrm>
            <a:off x="457200" y="1226256"/>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06B6D4"/>
                </a:solidFill>
                <a:latin typeface="Arial" panose="020B0604020202020204" pitchFamily="34" charset="0"/>
                <a:ea typeface="Arial" pitchFamily="34" charset="-122"/>
                <a:cs typeface="Arial" panose="020B0604020202020204" pitchFamily="34" charset="0"/>
              </a:rPr>
              <a:t>Supported Formats</a:t>
            </a:r>
            <a:endParaRPr lang="en-US" sz="1800" dirty="0">
              <a:latin typeface="Arial" panose="020B0604020202020204" pitchFamily="34" charset="0"/>
              <a:cs typeface="Arial" panose="020B0604020202020204" pitchFamily="34" charset="0"/>
            </a:endParaRPr>
          </a:p>
        </p:txBody>
      </p:sp>
      <p:sp>
        <p:nvSpPr>
          <p:cNvPr id="4" name="Text 2"/>
          <p:cNvSpPr/>
          <p:nvPr/>
        </p:nvSpPr>
        <p:spPr>
          <a:xfrm>
            <a:off x="648696" y="1626306"/>
            <a:ext cx="5105800" cy="876300"/>
          </a:xfrm>
          <a:prstGeom prst="rect">
            <a:avLst/>
          </a:prstGeom>
          <a:noFill/>
          <a:ln/>
        </p:spPr>
        <p:txBody>
          <a:bodyPr wrap="square" lIns="85725" tIns="0" rIns="0" bIns="0" rtlCol="0" anchor="t"/>
          <a:lstStyle/>
          <a:p>
            <a:pPr algn="l">
              <a:buSzPct val="100000"/>
            </a:pPr>
            <a:r>
              <a:rPr lang="en-US" sz="800" dirty="0">
                <a:solidFill>
                  <a:srgbClr val="1E293B"/>
                </a:solidFill>
                <a:latin typeface="Arial" panose="020B0604020202020204" pitchFamily="34" charset="0"/>
                <a:ea typeface="Arial" pitchFamily="34" charset="-122"/>
                <a:cs typeface="Arial" panose="020B0604020202020204" pitchFamily="34" charset="0"/>
              </a:rPr>
              <a:t>The Intelligent Assignment Grading System supports multiple formats:</a:t>
            </a:r>
          </a:p>
          <a:p>
            <a:pPr algn="l">
              <a:buSzPct val="100000"/>
            </a:pPr>
            <a:endParaRPr lang="en-US" sz="800" dirty="0">
              <a:solidFill>
                <a:srgbClr val="1E293B"/>
              </a:solidFill>
              <a:latin typeface="Arial" panose="020B0604020202020204" pitchFamily="34" charset="0"/>
              <a:ea typeface="Arial" pitchFamily="34" charset="-122"/>
              <a:cs typeface="Arial" panose="020B0604020202020204" pitchFamily="34" charset="0"/>
            </a:endParaRP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Text files: TXT, MD Documents: </a:t>
            </a: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PDF, DOCX</a:t>
            </a: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Images: via OCR (Optical Character Recognition)</a:t>
            </a:r>
          </a:p>
          <a:p>
            <a:pPr algn="l">
              <a:buSzPct val="100000"/>
            </a:pPr>
            <a:endParaRPr lang="en-US" sz="800" dirty="0">
              <a:solidFill>
                <a:srgbClr val="1E293B"/>
              </a:solidFill>
              <a:latin typeface="Arial" panose="020B0604020202020204" pitchFamily="34" charset="0"/>
              <a:ea typeface="Arial" pitchFamily="34" charset="-122"/>
              <a:cs typeface="Arial" panose="020B0604020202020204" pitchFamily="34" charset="0"/>
            </a:endParaRPr>
          </a:p>
          <a:p>
            <a:pPr algn="l">
              <a:buSzPct val="100000"/>
            </a:pPr>
            <a:r>
              <a:rPr lang="en-US" sz="800" dirty="0">
                <a:solidFill>
                  <a:srgbClr val="1E293B"/>
                </a:solidFill>
                <a:latin typeface="Arial" panose="020B0604020202020204" pitchFamily="34" charset="0"/>
                <a:ea typeface="Arial" pitchFamily="34" charset="-122"/>
                <a:cs typeface="Arial" panose="020B0604020202020204" pitchFamily="34" charset="0"/>
              </a:rPr>
              <a:t>This flexibility ensures that assignments in various formats can be seamlessly processed and graded, making the system accessible and convenient for both educators and students.</a:t>
            </a:r>
            <a:endParaRPr lang="en-US" sz="800" dirty="0">
              <a:latin typeface="Arial" panose="020B0604020202020204" pitchFamily="34" charset="0"/>
              <a:cs typeface="Arial" panose="020B0604020202020204" pitchFamily="34" charset="0"/>
            </a:endParaRPr>
          </a:p>
        </p:txBody>
      </p:sp>
      <p:sp>
        <p:nvSpPr>
          <p:cNvPr id="5" name="Text 3"/>
          <p:cNvSpPr/>
          <p:nvPr/>
        </p:nvSpPr>
        <p:spPr>
          <a:xfrm>
            <a:off x="457200" y="2635956"/>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8B5CF6"/>
                </a:solidFill>
                <a:latin typeface="Arial" panose="020B0604020202020204" pitchFamily="34" charset="0"/>
                <a:ea typeface="Arial" pitchFamily="34" charset="-122"/>
                <a:cs typeface="Arial" panose="020B0604020202020204" pitchFamily="34" charset="0"/>
              </a:rPr>
              <a:t>Smart Processing</a:t>
            </a:r>
            <a:endParaRPr lang="en-US" sz="1800" dirty="0">
              <a:latin typeface="Arial" panose="020B0604020202020204" pitchFamily="34" charset="0"/>
              <a:cs typeface="Arial" panose="020B0604020202020204" pitchFamily="34" charset="0"/>
            </a:endParaRPr>
          </a:p>
        </p:txBody>
      </p:sp>
      <p:sp>
        <p:nvSpPr>
          <p:cNvPr id="16" name="Text 1">
            <a:extLst>
              <a:ext uri="{FF2B5EF4-FFF2-40B4-BE49-F238E27FC236}">
                <a16:creationId xmlns:a16="http://schemas.microsoft.com/office/drawing/2014/main" id="{CB6F6D65-E0D2-00F7-80DE-9BEB3E1FA578}"/>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The Intelligent Assignment Grading System </a:t>
            </a:r>
            <a:r>
              <a:rPr lang="en-US" sz="800" b="1" dirty="0">
                <a:latin typeface="Arial" panose="020B0604020202020204" pitchFamily="34" charset="0"/>
                <a:cs typeface="Arial" panose="020B0604020202020204" pitchFamily="34" charset="0"/>
              </a:rPr>
              <a:t>uses specialized AI grading engines </a:t>
            </a:r>
            <a:r>
              <a:rPr lang="en-US" sz="800" dirty="0">
                <a:latin typeface="Arial" panose="020B0604020202020204" pitchFamily="34" charset="0"/>
                <a:cs typeface="Arial" panose="020B0604020202020204" pitchFamily="34" charset="0"/>
              </a:rPr>
              <a:t>for diverse assignment formats. Each processor is tailored to the unique requirements and evaluation criteria of its input type, ensuring that grading is both accurate and fair.</a:t>
            </a:r>
          </a:p>
        </p:txBody>
      </p:sp>
      <p:sp>
        <p:nvSpPr>
          <p:cNvPr id="17" name="Rectangle 16">
            <a:extLst>
              <a:ext uri="{FF2B5EF4-FFF2-40B4-BE49-F238E27FC236}">
                <a16:creationId xmlns:a16="http://schemas.microsoft.com/office/drawing/2014/main" id="{E9C48975-22CE-2ABC-8B5B-504BADBDF1CD}"/>
              </a:ext>
            </a:extLst>
          </p:cNvPr>
          <p:cNvSpPr/>
          <p:nvPr/>
        </p:nvSpPr>
        <p:spPr>
          <a:xfrm>
            <a:off x="586023" y="1689387"/>
            <a:ext cx="45719" cy="818851"/>
          </a:xfrm>
          <a:prstGeom prst="rect">
            <a:avLst/>
          </a:prstGeom>
          <a:solidFill>
            <a:srgbClr val="06B6D4"/>
          </a:solidFill>
          <a:ln>
            <a:solidFill>
              <a:srgbClr val="06B6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 2">
            <a:extLst>
              <a:ext uri="{FF2B5EF4-FFF2-40B4-BE49-F238E27FC236}">
                <a16:creationId xmlns:a16="http://schemas.microsoft.com/office/drawing/2014/main" id="{673A7AA4-4E3A-BB49-25C1-2F469371B4E6}"/>
              </a:ext>
            </a:extLst>
          </p:cNvPr>
          <p:cNvSpPr/>
          <p:nvPr/>
        </p:nvSpPr>
        <p:spPr>
          <a:xfrm>
            <a:off x="653404" y="3077472"/>
            <a:ext cx="5105800" cy="876300"/>
          </a:xfrm>
          <a:prstGeom prst="rect">
            <a:avLst/>
          </a:prstGeom>
          <a:noFill/>
          <a:ln/>
        </p:spPr>
        <p:txBody>
          <a:bodyPr wrap="square" lIns="85725" tIns="0" rIns="0" bIns="0" rtlCol="0" anchor="t"/>
          <a:lstStyle/>
          <a:p>
            <a:pPr algn="l">
              <a:buSzPct val="100000"/>
            </a:pPr>
            <a:r>
              <a:rPr lang="en-US" sz="800" dirty="0">
                <a:solidFill>
                  <a:srgbClr val="1E293B"/>
                </a:solidFill>
                <a:latin typeface="Arial" panose="020B0604020202020204" pitchFamily="34" charset="0"/>
                <a:ea typeface="Arial" pitchFamily="34" charset="-122"/>
                <a:cs typeface="Arial" panose="020B0604020202020204" pitchFamily="34" charset="0"/>
              </a:rPr>
              <a:t>This intelligent processing streamlines the grading workflow, reduces manual effort, and helps maintain high standards of accuracy and fairness.</a:t>
            </a:r>
          </a:p>
          <a:p>
            <a:pPr algn="l">
              <a:buSzPct val="100000"/>
            </a:pPr>
            <a:endParaRPr lang="en-US" sz="800" dirty="0">
              <a:solidFill>
                <a:srgbClr val="1E293B"/>
              </a:solidFill>
              <a:latin typeface="Arial" panose="020B0604020202020204" pitchFamily="34" charset="0"/>
              <a:ea typeface="Arial" pitchFamily="34" charset="-122"/>
              <a:cs typeface="Arial" panose="020B0604020202020204" pitchFamily="34" charset="0"/>
            </a:endParaRP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Automatic format detection: Instantly recognizes the type of assignment file for seamless intake and grading. </a:t>
            </a: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Metadata extraction: Captures key details such as author, submission date, and assignment type to support tracking and reporting</a:t>
            </a:r>
          </a:p>
          <a:p>
            <a:pPr marL="85725" indent="-85725" algn="l">
              <a:buSzPct val="100000"/>
              <a:buChar char="•"/>
            </a:pPr>
            <a:r>
              <a:rPr lang="en-US" sz="800" dirty="0">
                <a:solidFill>
                  <a:srgbClr val="1E293B"/>
                </a:solidFill>
                <a:latin typeface="Arial" panose="020B0604020202020204" pitchFamily="34" charset="0"/>
                <a:ea typeface="Arial" pitchFamily="34" charset="-122"/>
                <a:cs typeface="Arial" panose="020B0604020202020204" pitchFamily="34" charset="0"/>
              </a:rPr>
              <a:t>Quality validation &amp; handling: Ensures each assignment is readable, complete, and meets basic standards before grading begins. </a:t>
            </a:r>
            <a:endParaRPr lang="en-US" sz="8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262361EE-3C51-1107-D4BE-A1344E5D6F60}"/>
              </a:ext>
            </a:extLst>
          </p:cNvPr>
          <p:cNvSpPr/>
          <p:nvPr/>
        </p:nvSpPr>
        <p:spPr>
          <a:xfrm>
            <a:off x="586023" y="3158971"/>
            <a:ext cx="45719" cy="818851"/>
          </a:xfrm>
          <a:prstGeom prst="rect">
            <a:avLst/>
          </a:prstGeom>
          <a:solidFill>
            <a:srgbClr val="8B5CF6"/>
          </a:solidFill>
          <a:ln>
            <a:solidFill>
              <a:srgbClr val="8B5C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F365B4DA-7208-DE13-78C4-08BE8FF3C2A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087668" y="1262460"/>
            <a:ext cx="2691312" cy="2691312"/>
          </a:xfrm>
          <a:prstGeom prst="rect">
            <a:avLst/>
          </a:prstGeom>
        </p:spPr>
      </p:pic>
      <p:graphicFrame>
        <p:nvGraphicFramePr>
          <p:cNvPr id="26" name="Diagram 25">
            <a:extLst>
              <a:ext uri="{FF2B5EF4-FFF2-40B4-BE49-F238E27FC236}">
                <a16:creationId xmlns:a16="http://schemas.microsoft.com/office/drawing/2014/main" id="{7773B20C-2EC7-E2C8-788E-0F70679EE81C}"/>
              </a:ext>
            </a:extLst>
          </p:cNvPr>
          <p:cNvGraphicFramePr/>
          <p:nvPr>
            <p:extLst>
              <p:ext uri="{D42A27DB-BD31-4B8C-83A1-F6EECF244321}">
                <p14:modId xmlns:p14="http://schemas.microsoft.com/office/powerpoint/2010/main" val="1461017941"/>
              </p:ext>
            </p:extLst>
          </p:nvPr>
        </p:nvGraphicFramePr>
        <p:xfrm>
          <a:off x="483851" y="4288742"/>
          <a:ext cx="8295129" cy="6108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457200"/>
            <a:ext cx="4206812" cy="457200"/>
          </a:xfrm>
          <a:prstGeom prst="rect">
            <a:avLst/>
          </a:prstGeom>
          <a:noFill/>
          <a:ln/>
        </p:spPr>
        <p:txBody>
          <a:bodyPr wrap="square" lIns="0" tIns="0" rIns="0" bIns="0" rtlCol="0" anchor="t"/>
          <a:lstStyle/>
          <a:p>
            <a:pPr marL="0" indent="0" algn="l">
              <a:lnSpc>
                <a:spcPts val="3600"/>
              </a:lnSpc>
              <a:buNone/>
            </a:pPr>
            <a:r>
              <a:rPr lang="en-US" sz="3600" b="1" dirty="0">
                <a:solidFill>
                  <a:srgbClr val="1E3A8A"/>
                </a:solidFill>
                <a:latin typeface="Arial" pitchFamily="34" charset="0"/>
                <a:ea typeface="Arial" pitchFamily="34" charset="-122"/>
                <a:cs typeface="Arial" pitchFamily="34" charset="-120"/>
              </a:rPr>
              <a:t>Demo: Gradio UI</a:t>
            </a:r>
            <a:endParaRPr lang="en-US" sz="3600" dirty="0"/>
          </a:p>
        </p:txBody>
      </p:sp>
      <p:sp>
        <p:nvSpPr>
          <p:cNvPr id="3" name="Text 1"/>
          <p:cNvSpPr/>
          <p:nvPr/>
        </p:nvSpPr>
        <p:spPr>
          <a:xfrm>
            <a:off x="566402" y="1257300"/>
            <a:ext cx="3730752" cy="304800"/>
          </a:xfrm>
          <a:prstGeom prst="rect">
            <a:avLst/>
          </a:prstGeom>
          <a:noFill/>
          <a:ln/>
        </p:spPr>
        <p:txBody>
          <a:bodyPr wrap="square" lIns="0" tIns="0" rIns="0" bIns="0" rtlCol="0" anchor="t"/>
          <a:lstStyle/>
          <a:p>
            <a:pPr marL="0" indent="0" algn="l">
              <a:lnSpc>
                <a:spcPts val="2400"/>
              </a:lnSpc>
              <a:buNone/>
            </a:pPr>
            <a:r>
              <a:rPr lang="en-US" sz="1800" b="1" dirty="0">
                <a:solidFill>
                  <a:srgbClr val="06B6D4"/>
                </a:solidFill>
                <a:latin typeface="Arial" pitchFamily="34" charset="0"/>
                <a:ea typeface="Arial" pitchFamily="34" charset="-122"/>
                <a:cs typeface="Arial" pitchFamily="34" charset="-120"/>
              </a:rPr>
              <a:t>Features</a:t>
            </a:r>
            <a:endParaRPr lang="en-US" sz="1800" dirty="0"/>
          </a:p>
        </p:txBody>
      </p:sp>
      <p:sp>
        <p:nvSpPr>
          <p:cNvPr id="5" name="Text 3"/>
          <p:cNvSpPr/>
          <p:nvPr/>
        </p:nvSpPr>
        <p:spPr>
          <a:xfrm>
            <a:off x="3894836" y="1257300"/>
            <a:ext cx="5085080" cy="3429000"/>
          </a:xfrm>
          <a:prstGeom prst="roundRect">
            <a:avLst>
              <a:gd name="adj" fmla="val 2667"/>
            </a:avLst>
          </a:prstGeom>
          <a:noFill/>
          <a:ln w="28575">
            <a:solidFill>
              <a:srgbClr val="1E3A8A"/>
            </a:solidFill>
          </a:ln>
        </p:spPr>
        <p:txBody>
          <a:bodyPr wrap="square" rtlCol="0" anchor="ctr"/>
          <a:lstStyle/>
          <a:p>
            <a:pPr marL="0" indent="0">
              <a:buNone/>
            </a:pPr>
            <a:endParaRPr lang="en-US" dirty="0"/>
          </a:p>
        </p:txBody>
      </p:sp>
      <p:pic>
        <p:nvPicPr>
          <p:cNvPr id="8" name="Picture 7">
            <a:extLst>
              <a:ext uri="{FF2B5EF4-FFF2-40B4-BE49-F238E27FC236}">
                <a16:creationId xmlns:a16="http://schemas.microsoft.com/office/drawing/2014/main" id="{1B5BE37A-361D-E1DC-E4EA-14D4724924B5}"/>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079828" y="1336040"/>
            <a:ext cx="4764452" cy="3273327"/>
          </a:xfrm>
          <a:prstGeom prst="rect">
            <a:avLst/>
          </a:prstGeom>
        </p:spPr>
      </p:pic>
      <p:sp>
        <p:nvSpPr>
          <p:cNvPr id="12" name="Text 2">
            <a:extLst>
              <a:ext uri="{FF2B5EF4-FFF2-40B4-BE49-F238E27FC236}">
                <a16:creationId xmlns:a16="http://schemas.microsoft.com/office/drawing/2014/main" id="{F865532C-3BC2-9113-5F5B-61D44A23EF4F}"/>
              </a:ext>
            </a:extLst>
          </p:cNvPr>
          <p:cNvSpPr/>
          <p:nvPr/>
        </p:nvSpPr>
        <p:spPr>
          <a:xfrm>
            <a:off x="693655" y="1612689"/>
            <a:ext cx="3110504" cy="3265734"/>
          </a:xfrm>
          <a:prstGeom prst="rect">
            <a:avLst/>
          </a:prstGeom>
          <a:noFill/>
          <a:ln/>
        </p:spPr>
        <p:txBody>
          <a:bodyPr wrap="square" lIns="85725" tIns="0" rIns="0" bIns="0" rtlCol="0" anchor="t"/>
          <a:lstStyle/>
          <a:p>
            <a:pPr algn="l">
              <a:buSzPct val="100000"/>
            </a:pPr>
            <a:r>
              <a:rPr lang="en-US" sz="800" b="1" dirty="0">
                <a:solidFill>
                  <a:srgbClr val="1E293B"/>
                </a:solidFill>
                <a:latin typeface="Arial" panose="020B0604020202020204" pitchFamily="34" charset="0"/>
                <a:ea typeface="Arial" pitchFamily="34" charset="-122"/>
                <a:cs typeface="Arial" panose="020B0604020202020204" pitchFamily="34" charset="0"/>
              </a:rPr>
              <a:t>Single Assignment Grading</a:t>
            </a:r>
          </a:p>
          <a:p>
            <a:pPr algn="l">
              <a:buSzPct val="100000"/>
            </a:pPr>
            <a:r>
              <a:rPr lang="en-US" sz="700" dirty="0">
                <a:solidFill>
                  <a:srgbClr val="1E293B"/>
                </a:solidFill>
                <a:latin typeface="Arial" panose="020B0604020202020204" pitchFamily="34" charset="0"/>
                <a:ea typeface="Arial" pitchFamily="34" charset="-122"/>
                <a:cs typeface="Arial" panose="020B0604020202020204" pitchFamily="34" charset="0"/>
              </a:rPr>
              <a:t>Grade individual assignments with precision. Educators can upload a single file and receive instant, detailed feedback and scoring, ensuring each student’s work is evaluated thoroughly and fairly.</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Batch Processing Mode</a:t>
            </a:r>
          </a:p>
          <a:p>
            <a:pPr algn="l">
              <a:buSzPct val="100000"/>
            </a:pPr>
            <a:r>
              <a:rPr lang="en-US" sz="700" dirty="0">
                <a:latin typeface="Arial" panose="020B0604020202020204" pitchFamily="34" charset="0"/>
                <a:cs typeface="Arial" panose="020B0604020202020204" pitchFamily="34" charset="0"/>
              </a:rPr>
              <a:t>Efficiently handle large volumes of submissions. The system allows educators to upload multiple assignments at once, automating the grading process and dramatically reducing turnaround time for entire classes or sections.</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Live Status Updates</a:t>
            </a:r>
          </a:p>
          <a:p>
            <a:pPr algn="l">
              <a:buSzPct val="100000"/>
            </a:pPr>
            <a:r>
              <a:rPr lang="en-US" sz="700" dirty="0">
                <a:latin typeface="Arial" panose="020B0604020202020204" pitchFamily="34" charset="0"/>
                <a:cs typeface="Arial" panose="020B0604020202020204" pitchFamily="34" charset="0"/>
              </a:rPr>
              <a:t>Stay informed throughout the grading workflow. Real-time progress indicators show which assignments are being processed, graded, or completed, providing transparency and peace of mind for educators and administrators.</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JSON Detail Viewer</a:t>
            </a:r>
          </a:p>
          <a:p>
            <a:pPr algn="l">
              <a:buSzPct val="100000"/>
            </a:pPr>
            <a:r>
              <a:rPr lang="en-US" sz="700" dirty="0">
                <a:latin typeface="Arial" panose="020B0604020202020204" pitchFamily="34" charset="0"/>
                <a:cs typeface="Arial" panose="020B0604020202020204" pitchFamily="34" charset="0"/>
              </a:rPr>
              <a:t>Access in-depth grading analytics. The system presents detailed grading breakdowns in JSON format, allowing users to review scores, feedback, and evaluation criteria for each assignment in a structured, easy-to-understand way.</a:t>
            </a:r>
          </a:p>
          <a:p>
            <a:pPr algn="l">
              <a:buSzPct val="100000"/>
            </a:pPr>
            <a:endParaRPr lang="en-US" sz="800" b="1" dirty="0">
              <a:latin typeface="Arial" panose="020B0604020202020204" pitchFamily="34" charset="0"/>
              <a:cs typeface="Arial" panose="020B0604020202020204" pitchFamily="34" charset="0"/>
            </a:endParaRPr>
          </a:p>
          <a:p>
            <a:pPr algn="l">
              <a:buSzPct val="100000"/>
            </a:pPr>
            <a:r>
              <a:rPr lang="en-US" sz="800" b="1" dirty="0">
                <a:latin typeface="Arial" panose="020B0604020202020204" pitchFamily="34" charset="0"/>
                <a:cs typeface="Arial" panose="020B0604020202020204" pitchFamily="34" charset="0"/>
              </a:rPr>
              <a:t>Export &amp; Download</a:t>
            </a:r>
          </a:p>
          <a:p>
            <a:pPr algn="l">
              <a:buSzPct val="100000"/>
            </a:pPr>
            <a:r>
              <a:rPr lang="en-US" sz="700" dirty="0">
                <a:latin typeface="Arial" panose="020B0604020202020204" pitchFamily="34" charset="0"/>
                <a:cs typeface="Arial" panose="020B0604020202020204" pitchFamily="34" charset="0"/>
              </a:rPr>
              <a:t>Seamlessly export results for reporting and record-keeping. Educators can download grades, feedback, and analytics in various formats (CSV, JSON), making it easy to share results, analyze performance, and integrate with other educational tools.</a:t>
            </a:r>
          </a:p>
          <a:p>
            <a:pPr algn="l">
              <a:buSzPct val="100000"/>
            </a:pPr>
            <a:endParaRPr lang="en-US"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7A3964E1-E2F8-C485-4851-62C5F5BB9996}"/>
              </a:ext>
            </a:extLst>
          </p:cNvPr>
          <p:cNvSpPr/>
          <p:nvPr/>
        </p:nvSpPr>
        <p:spPr>
          <a:xfrm>
            <a:off x="566402" y="1779270"/>
            <a:ext cx="45719" cy="2651760"/>
          </a:xfrm>
          <a:prstGeom prst="rect">
            <a:avLst/>
          </a:prstGeom>
          <a:solidFill>
            <a:srgbClr val="06B6D4"/>
          </a:solidFill>
          <a:ln>
            <a:solidFill>
              <a:srgbClr val="06B6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1">
            <a:extLst>
              <a:ext uri="{FF2B5EF4-FFF2-40B4-BE49-F238E27FC236}">
                <a16:creationId xmlns:a16="http://schemas.microsoft.com/office/drawing/2014/main" id="{2E64C1FE-921E-F997-5DDE-FFA6509B77D6}"/>
              </a:ext>
            </a:extLst>
          </p:cNvPr>
          <p:cNvSpPr/>
          <p:nvPr/>
        </p:nvSpPr>
        <p:spPr>
          <a:xfrm>
            <a:off x="483851" y="927490"/>
            <a:ext cx="8310663" cy="334970"/>
          </a:xfrm>
          <a:prstGeom prst="rect">
            <a:avLst/>
          </a:prstGeom>
          <a:noFill/>
          <a:ln/>
        </p:spPr>
        <p:txBody>
          <a:bodyPr wrap="square" lIns="0" tIns="0" rIns="0" bIns="0" rtlCol="0" anchor="t"/>
          <a:lstStyle/>
          <a:p>
            <a:r>
              <a:rPr lang="en-US" sz="800" dirty="0">
                <a:latin typeface="Arial" panose="020B0604020202020204" pitchFamily="34" charset="0"/>
                <a:cs typeface="Arial" panose="020B0604020202020204" pitchFamily="34" charset="0"/>
              </a:rPr>
              <a:t>Each </a:t>
            </a:r>
            <a:r>
              <a:rPr lang="en-US" sz="800" dirty="0" err="1">
                <a:latin typeface="Arial" panose="020B0604020202020204" pitchFamily="34" charset="0"/>
                <a:cs typeface="Arial" panose="020B0604020202020204" pitchFamily="34" charset="0"/>
              </a:rPr>
              <a:t>Gradio</a:t>
            </a:r>
            <a:r>
              <a:rPr lang="en-US" sz="800" dirty="0">
                <a:latin typeface="Arial" panose="020B0604020202020204" pitchFamily="34" charset="0"/>
                <a:cs typeface="Arial" panose="020B0604020202020204" pitchFamily="34" charset="0"/>
              </a:rPr>
              <a:t> feature is specifically designed to meet the distinct needs of grading workflows, making assignment processing both </a:t>
            </a:r>
            <a:r>
              <a:rPr lang="en-US" sz="800" b="1" dirty="0">
                <a:latin typeface="Arial" panose="020B0604020202020204" pitchFamily="34" charset="0"/>
                <a:cs typeface="Arial" panose="020B0604020202020204" pitchFamily="34" charset="0"/>
              </a:rPr>
              <a:t>streamlined and transparent </a:t>
            </a:r>
            <a:r>
              <a:rPr lang="en-US" sz="800" dirty="0">
                <a:latin typeface="Arial" panose="020B0604020202020204" pitchFamily="34" charset="0"/>
                <a:cs typeface="Arial" panose="020B0604020202020204" pitchFamily="34" charset="0"/>
              </a:rPr>
              <a:t>for educators and students.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2208</TotalTime>
  <Words>4133</Words>
  <Application>Microsoft Office PowerPoint</Application>
  <PresentationFormat>On-screen Show (16:9)</PresentationFormat>
  <Paragraphs>325</Paragraphs>
  <Slides>17</Slides>
  <Notes>17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RT-Capstone: Intelligent Assignment Grading System</dc:title>
  <dc:subject>Capstone Project Presentation</dc:subject>
  <dc:creator>Felix Elias</dc:creator>
  <cp:keywords>langsmith, langgraph, mcp, intelligent, ai, grading, education</cp:keywords>
  <dc:description>felixelias.com</dc:description>
  <cp:lastModifiedBy>Felix Elias</cp:lastModifiedBy>
  <cp:revision>3</cp:revision>
  <dcterms:created xsi:type="dcterms:W3CDTF">2025-10-26T11:52:18Z</dcterms:created>
  <dcterms:modified xsi:type="dcterms:W3CDTF">2025-10-31T22:28:46Z</dcterms:modified>
</cp:coreProperties>
</file>